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5" r:id="rId4"/>
    <p:sldId id="277" r:id="rId5"/>
    <p:sldId id="265" r:id="rId6"/>
    <p:sldId id="266" r:id="rId7"/>
    <p:sldId id="278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97" autoAdjust="0"/>
  </p:normalViewPr>
  <p:slideViewPr>
    <p:cSldViewPr>
      <p:cViewPr varScale="1">
        <p:scale>
          <a:sx n="68" d="100"/>
          <a:sy n="68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USY\Desktop\31\Pesni_o_vojne_-_Davnym-davno_byla_vojna_(iPlayer.f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victory.rusarchives.ru/img/photos/2044_34613528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872"/>
            <a:ext cx="9138920" cy="6837128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2924944"/>
            <a:ext cx="8245424" cy="5231725"/>
          </a:xfrm>
          <a:prstGeom prst="roundRect">
            <a:avLst>
              <a:gd name="adj" fmla="val 1999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Mistral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istral" pitchFamily="66" charset="0"/>
                <a:ea typeface="Calibri" pitchFamily="34" charset="0"/>
                <a:cs typeface="Times New Roman" pitchFamily="18" charset="0"/>
              </a:rPr>
              <a:t>ИНФОРМАЦИОННЫЙ СЛАЙДЖУРНАЛ </a:t>
            </a:r>
            <a:endParaRPr lang="ru-RU" sz="3200" b="1" dirty="0" smtClean="0">
              <a:solidFill>
                <a:srgbClr val="FF0000"/>
              </a:solidFill>
              <a:latin typeface="Mistral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Arial Black" pitchFamily="34" charset="0"/>
              </a:rPr>
              <a:t>По страницам истории.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b="1" dirty="0" smtClean="0">
                <a:latin typeface="Arial Black" pitchFamily="34" charset="0"/>
              </a:rPr>
              <a:t>Великая Отечественная война в </a:t>
            </a:r>
            <a:r>
              <a:rPr lang="ru-RU" sz="2400" b="1" dirty="0" smtClean="0">
                <a:latin typeface="Arial Black" pitchFamily="34" charset="0"/>
              </a:rPr>
              <a:t>Заполярье.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ПРИЗВАНЫ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ИХ ТУНДРЫ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4000" b="1" dirty="0" smtClean="0">
                <a:solidFill>
                  <a:srgbClr val="FF0000"/>
                </a:solidFill>
                <a:latin typeface="Mistral" pitchFamily="66" charset="0"/>
                <a:ea typeface="Calibri" pitchFamily="34" charset="0"/>
                <a:cs typeface="Times New Roman" pitchFamily="18" charset="0"/>
              </a:rPr>
              <a:t>Составила подборку слайдов: воспитатель </a:t>
            </a:r>
            <a:r>
              <a:rPr lang="ru-RU" sz="4000" b="1" dirty="0" err="1" smtClean="0">
                <a:solidFill>
                  <a:srgbClr val="FF0000"/>
                </a:solidFill>
                <a:latin typeface="Mistral" pitchFamily="66" charset="0"/>
                <a:ea typeface="Calibri" pitchFamily="34" charset="0"/>
                <a:cs typeface="Times New Roman" pitchFamily="18" charset="0"/>
              </a:rPr>
              <a:t>Банина</a:t>
            </a:r>
            <a:r>
              <a:rPr lang="ru-RU" sz="4000" b="1" dirty="0" smtClean="0">
                <a:solidFill>
                  <a:srgbClr val="FF0000"/>
                </a:solidFill>
                <a:latin typeface="Mistral" pitchFamily="66" charset="0"/>
                <a:ea typeface="Calibri" pitchFamily="34" charset="0"/>
                <a:cs typeface="Times New Roman" pitchFamily="18" charset="0"/>
              </a:rPr>
              <a:t> Т. Н.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stral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stral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quot;Олень Яша на войне&amp;quot; Знаменитая в своё время фотография.   Заполярье, 1941 г. Живот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esni_o_vojne_-_Davnym-davno_byla_vojna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044608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7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http://dlyakota.ru/uploads/posts/2013-11/thumbs/dlyakota.ru_fotopodborki_30-noyabrya-1939-goda-nachalas-sovetsko-finskaya-voyna_1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9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http://topwar.ru/uploads/posts/2011-06/thumbs/1307350706_oleni-v-armii-2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7" y="0"/>
            <a:ext cx="9129093" cy="68137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bigpicture.ru/wp-content/uploads/2011/07/16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6" name="Picture 4" descr="http://topwar.ru/uploads/posts/2011-06/1307350751_oleni-v-armii-1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504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www.b-port.com/mediafiles/items/2014/02/124974/56e54f973c031b1859246f208470189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130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Северные олени, оленно-транспортный батальон, памятник оленно-транспортным батальонам, война, оленеводы, олени на войне, оленеводы на войне, памятник олено-транспортным батальонам в Мурманске, памятник оленно-транспортным батальонам в Нарьян-Маре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28</Words>
  <Application>Microsoft Office PowerPoint</Application>
  <PresentationFormat>Экран (4:3)</PresentationFormat>
  <Paragraphs>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TUSY</dc:creator>
  <cp:lastModifiedBy>TUSY</cp:lastModifiedBy>
  <cp:revision>61</cp:revision>
  <dcterms:created xsi:type="dcterms:W3CDTF">2014-11-13T17:43:53Z</dcterms:created>
  <dcterms:modified xsi:type="dcterms:W3CDTF">2014-11-16T11:30:08Z</dcterms:modified>
</cp:coreProperties>
</file>