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62" r:id="rId3"/>
    <p:sldId id="257" r:id="rId4"/>
    <p:sldId id="258" r:id="rId5"/>
    <p:sldId id="269" r:id="rId6"/>
    <p:sldId id="270" r:id="rId7"/>
    <p:sldId id="259" r:id="rId8"/>
    <p:sldId id="272" r:id="rId9"/>
    <p:sldId id="271" r:id="rId10"/>
    <p:sldId id="260" r:id="rId11"/>
    <p:sldId id="273" r:id="rId12"/>
    <p:sldId id="266" r:id="rId13"/>
    <p:sldId id="283" r:id="rId14"/>
    <p:sldId id="280" r:id="rId15"/>
    <p:sldId id="274" r:id="rId16"/>
    <p:sldId id="275" r:id="rId17"/>
    <p:sldId id="277" r:id="rId18"/>
    <p:sldId id="276" r:id="rId19"/>
    <p:sldId id="282" r:id="rId20"/>
    <p:sldId id="281" r:id="rId21"/>
    <p:sldId id="265" r:id="rId22"/>
    <p:sldId id="261" r:id="rId23"/>
    <p:sldId id="263" r:id="rId24"/>
    <p:sldId id="264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B79"/>
    <a:srgbClr val="EDD7E1"/>
    <a:srgbClr val="55F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EF1C17-B86A-4D2C-AD41-838830ECAA21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1867D6-9ABC-4B5D-B58F-309AC550B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33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AB056-EAF5-475E-B85A-8605BF252C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EB247-F771-46C0-B5DF-7BC30D6D358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C976DE4-21FE-462B-8FAB-A25FB9B9308B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33B40F1-6B9A-45DB-B78A-A309AE152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1A8A-84A0-4F22-9698-AC0F23FC24B5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940D-2717-4EE3-AE8D-786C42353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D546BD-5184-491C-BE61-98C6ECAEA9DF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44429B2-8B39-4641-AC43-4243A1899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348C-6EBE-452B-9E2A-CB62F6D151AF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E873-0A79-42E2-BA1E-254715015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8E04387-1149-4E0F-B216-47CE6F099E5B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625D13-769B-4752-A194-E21219684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32137-639E-49E8-8570-A58A9828B982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0557-9721-4300-86DC-D3E168A10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760DE-5A8E-432B-A722-2BC2D658C29B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0088-462C-4EA2-AA53-9CBE33F3C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C1AD-3BDA-4D19-B6B5-8CC9815B6D83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3DE78-83E2-4B38-8E9A-23460298C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D5A3-8897-4703-9E45-94FDA72DF33B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86F1-2774-4C3F-ABA2-98B407929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0C78A-5835-466D-BFB6-17A4981D5E05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CE3AA-E642-48B2-AD91-CDC507830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3C922B-96B4-40D7-B208-8CBECC81D109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78FE65-B7CB-4788-AA71-00B3AA386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272C411-9660-4BE3-80AA-307BF217FB68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7970D33-3478-41EE-9462-EF8483677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11" r:id="rId11"/>
  </p:sldLayoutIdLst>
  <p:transition spd="slow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8;&#1079;%20&#1082;&#1080;&#1085;&#1086;&#1092;&#1080;&#1083;&#1100;&#1084;&#1072;%20&#1055;&#1088;&#1086;&#1092;&#1077;&#1089;&#1089;&#1080;&#1086;&#1085;&#1072;&#1083;%20-%20&#1069;&#1053;&#1053;&#1048;&#1054;%20&#1052;&#1054;&#1056;&#1056;&#1048;&#1050;&#1054;&#1053;&#1045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2564904"/>
            <a:ext cx="5252120" cy="108011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Акробатика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4941168"/>
            <a:ext cx="576064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Инструктор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 физкультуре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Евстафьева Татьяна Ивановна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836712"/>
            <a:ext cx="4572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ГБОУ  центр развития ребенка-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детский сад №2402</a:t>
            </a: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92696"/>
            <a:ext cx="2304257" cy="23042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4" name="Из кинофильма Профессионал - ЭННИО МОРРИКОНЕ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99592" y="404664"/>
            <a:ext cx="6336704" cy="10801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0_5b097_42ccda37_XL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44824"/>
            <a:ext cx="1713791" cy="316835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_7d22f_e05593be_XL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068960"/>
            <a:ext cx="1789797" cy="3132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0_61ce3_8c789495_XL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916832"/>
            <a:ext cx="1622860" cy="3020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akrobatik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140968"/>
            <a:ext cx="1930942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99592" y="404664"/>
            <a:ext cx="63367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Женские тройки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55576" y="260648"/>
            <a:ext cx="6840760" cy="10801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 descr="0_7d8d9_991b559d_XL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996952"/>
            <a:ext cx="3142698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0_282f7_8dfddc24_XL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44824"/>
            <a:ext cx="1944216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0_7cb51_3896f5e7_XL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060848"/>
            <a:ext cx="1966606" cy="3600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6840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Мужские четверки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0178673_dorogk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844824"/>
            <a:ext cx="2664098" cy="336082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archive_100550_20.1093103071.556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44824"/>
            <a:ext cx="2588555" cy="33845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7704856" cy="78483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Прыжковая акробатика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544522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2000 году переведена в Федерацию прыжков на батуте.</a:t>
            </a:r>
          </a:p>
          <a:p>
            <a:pPr algn="just"/>
            <a:r>
              <a:rPr lang="ru-RU" b="1" dirty="0" smtClean="0"/>
              <a:t>Но акробатические прыжки являются составной частью вольных упражнений в парной и групповой акробатики.</a:t>
            </a:r>
            <a:endParaRPr lang="ru-RU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0825" y="188913"/>
            <a:ext cx="7634288" cy="64801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2060848"/>
            <a:ext cx="698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2000" b="1" dirty="0" smtClean="0">
                <a:latin typeface="+mn-lt"/>
              </a:rPr>
              <a:t>Акробатика положительно влияет на развитие координации движений, управление телом в пространстве и в полете. Установлена зависимость между акробатической подготовкой спортсменов и повышением спортивного мастерства в тех видах спорта, где требуется ловкость, смелость, решительность, ориентировка в пространстве, вестибулярная устойчивость и навыки самостраховки. </a:t>
            </a:r>
          </a:p>
          <a:p>
            <a:pPr algn="just"/>
            <a:r>
              <a:rPr lang="ru-RU" sz="2000" b="1" dirty="0" smtClean="0">
                <a:latin typeface="+mn-lt"/>
              </a:rPr>
              <a:t>	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Базовая акробатическая подготовка необходима спортсменам в разных видах спорта.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836712"/>
            <a:ext cx="633670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Значение акробатики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489654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Гимнастика</a:t>
            </a:r>
          </a:p>
        </p:txBody>
      </p:sp>
      <p:pic>
        <p:nvPicPr>
          <p:cNvPr id="3" name="Рисунок 2" descr="gymnastic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4292600"/>
            <a:ext cx="2808287" cy="204311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" name="Рисунок 3" descr="13183977707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1268413"/>
            <a:ext cx="1849438" cy="281146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Рисунок 5" descr="82523930_10_H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1268413"/>
            <a:ext cx="3214688" cy="236696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Рисунок 6" descr="27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3240087" cy="241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547260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Фигурное катание </a:t>
            </a:r>
          </a:p>
        </p:txBody>
      </p:sp>
      <p:pic>
        <p:nvPicPr>
          <p:cNvPr id="1026" name="Picture 2" descr="C:\Documents and Settings\Администратор\Рабочий стол\файлы к призентации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2016125" cy="345598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7" name="Picture 3" descr="C:\Documents and Settings\Администратор\Рабочий стол\файлы к призентации\105_n0324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2376488" cy="23177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9" name="Picture 5" descr="C:\Documents and Settings\Администратор\Рабочий стол\файлы к призентации\d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700213"/>
            <a:ext cx="2016125" cy="33845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31" name="Picture 7" descr="C:\Documents and Settings\Администратор\Рабочий стол\файлы к призентации\фигурное катание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933825"/>
            <a:ext cx="1728787" cy="2590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05678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Парашютная акробатика</a:t>
            </a:r>
          </a:p>
        </p:txBody>
      </p:sp>
      <p:pic>
        <p:nvPicPr>
          <p:cNvPr id="2050" name="Picture 2" descr="C:\Documents and Settings\Администратор\Рабочий стол\файлы к призентации\парашю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2952750" cy="35274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51" name="Picture 3" descr="C:\Documents and Settings\Администратор\Рабочий стол\файлы к призентации\парашютная акробати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628775"/>
            <a:ext cx="3313112" cy="216058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Рисунок 4" descr="parashu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4149725"/>
            <a:ext cx="3313112" cy="223678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Администратор\Рабочий стол\файлы к призентации\фрист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2133600"/>
            <a:ext cx="2197100" cy="3382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101" name="Picture 5" descr="C:\Documents and Settings\Администратор\Рабочий стол\файлы к призентации\фристай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221163"/>
            <a:ext cx="2952750" cy="22129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102" name="Picture 6" descr="C:\Documents and Settings\Администратор\Рабочий стол\файлы к призентации\fs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2025650" cy="33623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23728" y="404664"/>
            <a:ext cx="417646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Фристайл</a:t>
            </a:r>
          </a:p>
        </p:txBody>
      </p:sp>
      <p:pic>
        <p:nvPicPr>
          <p:cNvPr id="9" name="Рисунок 8" descr="282px-Freestyle_skiing_jump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628775"/>
            <a:ext cx="2952750" cy="22510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76672"/>
            <a:ext cx="51125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Прыжки в воду</a:t>
            </a:r>
          </a:p>
        </p:txBody>
      </p:sp>
      <p:pic>
        <p:nvPicPr>
          <p:cNvPr id="3" name="Рисунок 2" descr="822370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2370138" cy="34559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 descr="Diving_fundamental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2420938"/>
            <a:ext cx="2300287" cy="3311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razvitie-sporta-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1773238"/>
            <a:ext cx="2413000" cy="22923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648072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Синхронное плавание</a:t>
            </a:r>
          </a:p>
        </p:txBody>
      </p:sp>
      <p:pic>
        <p:nvPicPr>
          <p:cNvPr id="3" name="Рисунок 2" descr="8095029_fd8259d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3105150" cy="2159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Рисунок 4" descr="Img21431858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933825"/>
            <a:ext cx="1958975" cy="25193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Рисунок 5" descr="0_4c987_e4bab788_XL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3490913" cy="23256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Рисунок 6" descr="Natsynchr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1557338"/>
            <a:ext cx="2879725" cy="2159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0825" y="188913"/>
            <a:ext cx="7634288" cy="6480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7283450" cy="4540250"/>
          </a:xfrm>
        </p:spPr>
        <p:txBody>
          <a:bodyPr/>
          <a:lstStyle/>
          <a:p>
            <a:pPr algn="just" eaLnBrk="1" hangingPunct="1"/>
            <a:r>
              <a:rPr lang="ru-RU" sz="2400" dirty="0" smtClean="0"/>
              <a:t>Название «акробат» произошло от греч. слова – </a:t>
            </a:r>
            <a:r>
              <a:rPr lang="ru-RU" sz="2400" dirty="0" smtClean="0">
                <a:solidFill>
                  <a:schemeClr val="tx2"/>
                </a:solidFill>
              </a:rPr>
              <a:t>«акробатэс»</a:t>
            </a:r>
            <a:r>
              <a:rPr lang="ru-RU" sz="2400" dirty="0" smtClean="0"/>
              <a:t> - «подымающийся вверх» </a:t>
            </a:r>
          </a:p>
          <a:p>
            <a:pPr algn="just" eaLnBrk="1" hangingPunct="1"/>
            <a:r>
              <a:rPr lang="ru-RU" sz="2400" dirty="0" smtClean="0"/>
              <a:t>Акробатика – вид спорта, в котором выполняются акробатические упражнения, связанные с сохранением равновесия и вращением тела с опорой и без опоры.</a:t>
            </a:r>
          </a:p>
          <a:p>
            <a:pPr algn="just" eaLnBrk="1" hangingPunct="1"/>
            <a:r>
              <a:rPr lang="ru-RU" sz="2400" dirty="0" smtClean="0"/>
              <a:t>Этот вид спорта не требу</a:t>
            </a:r>
            <a:r>
              <a:rPr lang="ru-RU" sz="2400" dirty="0" smtClean="0">
                <a:latin typeface="Arial" charset="0"/>
              </a:rPr>
              <a:t>е</a:t>
            </a:r>
            <a:r>
              <a:rPr lang="ru-RU" sz="2400" dirty="0" smtClean="0"/>
              <a:t>т специального зала и сложного оборудования. Можно заниматься даже дома, расстелив плед или небольшой матрасик.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48680"/>
            <a:ext cx="8172400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Акробатика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4797425"/>
            <a:ext cx="2752725" cy="18351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" name="Рисунок 3" descr="dsc0738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1871663" cy="249713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332656"/>
            <a:ext cx="590465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Акробатика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танцах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1412776"/>
            <a:ext cx="2808312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Рок-н-ролл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3068960"/>
            <a:ext cx="1261885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Балет</a:t>
            </a:r>
          </a:p>
        </p:txBody>
      </p:sp>
      <p:pic>
        <p:nvPicPr>
          <p:cNvPr id="8" name="Рисунок 7" descr="92479_bale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2736850" cy="224313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Рисунок 8" descr="0_71921_4e910a50_X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484313"/>
            <a:ext cx="2298700" cy="23764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0825" y="188913"/>
            <a:ext cx="7705725" cy="64801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239000" cy="72008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Мои занятия 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акробатикой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8" descr="C:\Documents and Settings\Администратор\Рабочий стол\таня акробатика\0a6531892852e23c7ffd29c3f4a667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2088232" cy="3965530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 descr="C:\Documents and Settings\Администратор\Рабочий стол\таня акробатика\3a3cf54baeffbeab0867dba44bb1911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2390848" cy="3241079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C:\Documents and Settings\Администратор\Рабочий стол\таня акробатика\b459e1113c17a38ce3302ad0539d5f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232149" cy="3265616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мастер спорт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781300"/>
            <a:ext cx="2376488" cy="1687513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332656"/>
            <a:ext cx="54006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Мастер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спорта СССР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акробатике</a:t>
            </a:r>
          </a:p>
        </p:txBody>
      </p:sp>
      <p:pic>
        <p:nvPicPr>
          <p:cNvPr id="1028" name="Picture 4" descr="C:\Documents and Settings\Администратор\Рабочий стол\таня акробатика\2a37dbda9194093e1275dc3aea8ba91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2060848"/>
            <a:ext cx="2016125" cy="4260577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Documents and Settings\Администратор\Рабочий стол\таня акробатика\763b56dceda33d646138ca7067bee7b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1871663" cy="4074393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7632848" cy="646331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Центр развития ребенка №2402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124745"/>
            <a:ext cx="5544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Акробатика на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физкультуре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</a:endParaRPr>
          </a:p>
        </p:txBody>
      </p:sp>
      <p:pic>
        <p:nvPicPr>
          <p:cNvPr id="12" name="Рисунок 11" descr="CIMG98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521229" cy="151216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Рисунок 13" descr="CIMG98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1500449" cy="295232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" name="Рисунок 14" descr="IMG_059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1584176" cy="288292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 descr="IMG_614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3128962" cy="20891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8" descr="CIMG982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305050" cy="2133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Рисунок 9" descr="CIMG984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016125" cy="206533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984776" cy="64807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Выступления   детей</a:t>
            </a:r>
            <a:endParaRPr lang="ru-RU" dirty="0"/>
          </a:p>
        </p:txBody>
      </p:sp>
      <p:pic>
        <p:nvPicPr>
          <p:cNvPr id="1027" name="Picture 3" descr="C:\Documents and Settings\Администратор\Мои документы\Мои фотографии\выступления\фитнес соревнование\IMG_43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077072"/>
            <a:ext cx="2544768" cy="227292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28" name="Picture 4" descr="C:\Documents and Settings\Администратор\Мои документы\Мои фотографии\выступления\фитнес соревнование\IMG_43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1875654" cy="25922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Рисунок 5" descr="IMG_16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5896" y="1340768"/>
            <a:ext cx="3816424" cy="244750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Рисунок 6" descr="IMG_20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077072"/>
            <a:ext cx="3456384" cy="230425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6984776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Выступления   детей из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спортивной школы</a:t>
            </a:r>
            <a:endParaRPr lang="ru-RU" sz="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IMG_53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2276872"/>
            <a:ext cx="3312368" cy="378904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 descr="IMG_529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4" y="2408804"/>
            <a:ext cx="3384376" cy="3985309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0824" y="188913"/>
            <a:ext cx="7777559" cy="64804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7704856" cy="5114925"/>
          </a:xfrm>
        </p:spPr>
        <p:txBody>
          <a:bodyPr/>
          <a:lstStyle/>
          <a:p>
            <a:pPr algn="just" eaLnBrk="1" hangingPunct="1"/>
            <a:r>
              <a:rPr lang="ru-RU" sz="2000" dirty="0" smtClean="0"/>
              <a:t>Акробатика появилась в глубокой древности. Изображения на сохранившихся памятниках, сосудах и других изделиях свидетельствуют о том, что этот вид спорта был известен в Древнем Египте за 2300 лет до н.э. </a:t>
            </a:r>
          </a:p>
          <a:p>
            <a:pPr algn="just" eaLnBrk="1" hangingPunct="1"/>
            <a:r>
              <a:rPr lang="ru-RU" sz="2000" dirty="0" smtClean="0"/>
              <a:t>Раньше акробатами называли канатоходцев, танцовщиков, актеров, скоморохов, которые в своих выступлениях кувыркались, выполняли прыжки и перевороты. Артистов, выступавших в этом жанре, называли  «люди без костей». </a:t>
            </a:r>
          </a:p>
          <a:p>
            <a:pPr algn="just" eaLnBrk="1" hangingPunct="1"/>
            <a:r>
              <a:rPr lang="ru-RU" sz="2000" dirty="0" smtClean="0"/>
              <a:t>Акробатика составляла обязательную часть увеселительных зрелищ.</a:t>
            </a:r>
          </a:p>
          <a:p>
            <a:pPr eaLnBrk="1" hangingPunct="1">
              <a:buNone/>
            </a:pPr>
            <a:endParaRPr lang="ru-RU" sz="2000" dirty="0" smtClean="0"/>
          </a:p>
          <a:p>
            <a:pPr eaLnBrk="1" hangingPunct="1"/>
            <a:endParaRPr lang="ru-RU" sz="2200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88640"/>
            <a:ext cx="8172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История акробатики</a:t>
            </a:r>
          </a:p>
        </p:txBody>
      </p:sp>
      <p:pic>
        <p:nvPicPr>
          <p:cNvPr id="9" name="Рисунок 8" descr="DE_34_clip_image0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509120"/>
            <a:ext cx="1872208" cy="1795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DE_34_clip_image002_0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077072"/>
            <a:ext cx="1368152" cy="2364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kauchuk325.jp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1" y="4365104"/>
            <a:ext cx="2317997" cy="1946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0825" y="260350"/>
            <a:ext cx="7634288" cy="6337300"/>
          </a:xfrm>
          <a:prstGeom prst="roundRect">
            <a:avLst/>
          </a:prstGeom>
          <a:solidFill>
            <a:srgbClr val="EDD7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7128792" cy="1152128"/>
          </a:xfr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000" dirty="0" smtClean="0"/>
              <a:t>Акробатика</a:t>
            </a:r>
            <a:endParaRPr lang="ru-RU" sz="7000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4581128"/>
            <a:ext cx="25202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Парная</a:t>
            </a:r>
            <a:r>
              <a:rPr lang="ru-RU" sz="2000" b="1" dirty="0">
                <a:latin typeface="+mn-lt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4581128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Групповая </a:t>
            </a:r>
          </a:p>
        </p:txBody>
      </p:sp>
      <p:sp>
        <p:nvSpPr>
          <p:cNvPr id="20" name="Стрелка вправо с вырезом 19"/>
          <p:cNvSpPr/>
          <p:nvPr/>
        </p:nvSpPr>
        <p:spPr>
          <a:xfrm rot="6744137">
            <a:off x="2096652" y="3368921"/>
            <a:ext cx="1727359" cy="5762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 rot="3846015">
            <a:off x="4566278" y="3358396"/>
            <a:ext cx="1737721" cy="5762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9992" y="4653136"/>
            <a:ext cx="2520950" cy="50323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1600" y="4653136"/>
            <a:ext cx="2520950" cy="5048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7704856" cy="78483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Парная акробатика</a:t>
            </a:r>
          </a:p>
        </p:txBody>
      </p:sp>
      <p:pic>
        <p:nvPicPr>
          <p:cNvPr id="5" name="Рисунок 4" descr="0_283bb_d8d9f6f3_XL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1844675"/>
            <a:ext cx="2160588" cy="34448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29" descr="57957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3501008"/>
            <a:ext cx="2232025" cy="25193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6897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63" y="1844675"/>
            <a:ext cx="2160587" cy="331311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5-конечная звезда 7"/>
          <p:cNvSpPr/>
          <p:nvPr/>
        </p:nvSpPr>
        <p:spPr>
          <a:xfrm>
            <a:off x="2987675" y="1557338"/>
            <a:ext cx="2089150" cy="1511300"/>
          </a:xfrm>
          <a:prstGeom prst="star5">
            <a:avLst>
              <a:gd name="adj" fmla="val 19927"/>
              <a:gd name="hf" fmla="val 105146"/>
              <a:gd name="vf" fmla="val 110557"/>
            </a:avLst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56612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Мужские пары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Смешанные пары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55892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Женские пары</a:t>
            </a:r>
            <a:endParaRPr lang="ru-RU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0825" y="188913"/>
            <a:ext cx="7634288" cy="64801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450" y="620713"/>
            <a:ext cx="5761038" cy="1079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620688"/>
            <a:ext cx="576064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Женские пары</a:t>
            </a:r>
          </a:p>
        </p:txBody>
      </p:sp>
      <p:pic>
        <p:nvPicPr>
          <p:cNvPr id="5" name="Рисунок 4" descr="0_28270_6b838d47_XL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193786"/>
            <a:ext cx="2016224" cy="317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_2829a_d141b285_XL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132856"/>
            <a:ext cx="2016224" cy="317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800" y="3140968"/>
            <a:ext cx="261213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250825" y="188913"/>
            <a:ext cx="7634288" cy="64801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Рисунок 20" descr="0_27ee1_42df5e8e_XL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988840"/>
            <a:ext cx="2404011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0_28399_7d885c7e_XL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88840"/>
            <a:ext cx="2374779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0_2799d_6d1f3d0b_XL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204864"/>
            <a:ext cx="1765391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1042988" y="549275"/>
            <a:ext cx="6049962" cy="1079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620688"/>
            <a:ext cx="604867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Мужские пары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188913"/>
            <a:ext cx="7634288" cy="64801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28852_720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060848"/>
            <a:ext cx="2752522" cy="3665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_28201_5228dcd8_XL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988840"/>
            <a:ext cx="2749396" cy="3658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00113" y="476250"/>
            <a:ext cx="6335712" cy="12239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20688"/>
            <a:ext cx="61926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Смешанные пары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/>
          <p:cNvSpPr/>
          <p:nvPr/>
        </p:nvSpPr>
        <p:spPr>
          <a:xfrm>
            <a:off x="611560" y="1340768"/>
            <a:ext cx="1657350" cy="1223962"/>
          </a:xfrm>
          <a:prstGeom prst="star5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7704856" cy="78483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Групповая акробатика</a:t>
            </a:r>
          </a:p>
        </p:txBody>
      </p:sp>
      <p:pic>
        <p:nvPicPr>
          <p:cNvPr id="7" name="Рисунок 6" descr="0_61ceb_f28ce7b4_XL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846603"/>
            <a:ext cx="2580779" cy="353514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0_5cd8d_2fca31eb_XL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2826246"/>
            <a:ext cx="2088480" cy="352057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5-конечная звезда 8"/>
          <p:cNvSpPr/>
          <p:nvPr/>
        </p:nvSpPr>
        <p:spPr>
          <a:xfrm>
            <a:off x="5868144" y="1340768"/>
            <a:ext cx="1655763" cy="1223962"/>
          </a:xfrm>
          <a:prstGeom prst="star5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4</a:t>
            </a:r>
          </a:p>
        </p:txBody>
      </p:sp>
      <p:sp>
        <p:nvSpPr>
          <p:cNvPr id="10" name="Стрелка вправо с вырезом 9"/>
          <p:cNvSpPr/>
          <p:nvPr/>
        </p:nvSpPr>
        <p:spPr>
          <a:xfrm rot="6744137">
            <a:off x="2576752" y="1769786"/>
            <a:ext cx="1378679" cy="5318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4196847">
            <a:off x="4159145" y="1732580"/>
            <a:ext cx="1360312" cy="533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1146</TotalTime>
  <Words>254</Words>
  <Application>Microsoft Office PowerPoint</Application>
  <PresentationFormat>Экран (4:3)</PresentationFormat>
  <Paragraphs>55</Paragraphs>
  <Slides>25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Акробатика</vt:lpstr>
      <vt:lpstr>Презентация PowerPoint</vt:lpstr>
      <vt:lpstr>Презентация PowerPoint</vt:lpstr>
      <vt:lpstr>Акробатика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Мои занятия акробатикой</vt:lpstr>
      <vt:lpstr>Презентация PowerPoint</vt:lpstr>
      <vt:lpstr>Презентация PowerPoint</vt:lpstr>
      <vt:lpstr>Выступления   детей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Акробатика</dc:title>
  <dc:creator>HOME</dc:creator>
  <cp:lastModifiedBy>admin</cp:lastModifiedBy>
  <cp:revision>127</cp:revision>
  <dcterms:created xsi:type="dcterms:W3CDTF">2012-03-13T15:53:10Z</dcterms:created>
  <dcterms:modified xsi:type="dcterms:W3CDTF">2013-12-10T12:20:12Z</dcterms:modified>
</cp:coreProperties>
</file>