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2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0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4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2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1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0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4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3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549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8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8A35678-48C7-439F-9A6A-3C8306D80A75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224CEE-DB10-465C-AD3E-73A3F97CD9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20688"/>
            <a:ext cx="7117180" cy="1656184"/>
          </a:xfrm>
        </p:spPr>
        <p:txBody>
          <a:bodyPr/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Спортивный уголок во второй младшей группе № 4.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Воспитатель: Назарова В.В.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admin\Documents\Документы\Дет. сад\Фото\Новые дети. Сентябрь 2013\DSC025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1125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Организованные виды активной деятельности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101MSDCF\DSC02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18199"/>
            <a:ext cx="5184576" cy="376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Цель спортивного уголка :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познакомить, обыграть, повторить, закрепить с усложнением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896544" cy="3672408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3080" cy="2880320"/>
          </a:xfrm>
        </p:spPr>
        <p:txBody>
          <a:bodyPr/>
          <a:lstStyle/>
          <a:p>
            <a:pPr lv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 спортивном уголке учитывается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здоровье детей;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интересы детей (мальчики и девочки);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учет задач решающих в ДОУ;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учет возрастных условий;</a:t>
            </a:r>
            <a:b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 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-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учет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динамичности</a:t>
            </a:r>
            <a:r>
              <a:rPr lang="ru-RU" sz="2400" dirty="0">
                <a:solidFill>
                  <a:srgbClr val="FFC000"/>
                </a:solidFill>
              </a:rPr>
              <a:t/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01008"/>
            <a:ext cx="3240360" cy="2592288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840760" cy="141155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физкультурных  занятий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4038600" cy="3028950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459432"/>
            <a:ext cx="7123080" cy="3401348"/>
          </a:xfrm>
        </p:spPr>
        <p:txBody>
          <a:bodyPr>
            <a:normAutofit/>
          </a:bodyPr>
          <a:lstStyle/>
          <a:p>
            <a:pPr lvl="0" algn="ctr">
              <a:buSzPct val="100000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Индивидуальная работа по профилактике плоскостопия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Формирование правильной осанки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 Укрепление мышц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3863601" cy="26642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01656"/>
            <a:ext cx="4283968" cy="29563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6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3080" cy="1572547"/>
          </a:xfrm>
        </p:spPr>
        <p:txBody>
          <a:bodyPr/>
          <a:lstStyle/>
          <a:p>
            <a:pPr lvl="0"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Воспитание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физических качеств: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силы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выносливости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быстроты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ловкости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4176464" cy="3273524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Портфолио обучающегося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272808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2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8_ZSj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68_ZSj</Template>
  <TotalTime>174</TotalTime>
  <Words>46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68_ZSj</vt:lpstr>
      <vt:lpstr>Спортивный уголок во второй младшей группе № 4. Воспитатель: Назарова В.В.</vt:lpstr>
      <vt:lpstr>Организованные виды активной деятельности</vt:lpstr>
      <vt:lpstr>Цель спортивного уголка : познакомить, обыграть, повторить, закрепить с усложнением</vt:lpstr>
      <vt:lpstr>В спортивном уголке учитывается:     - здоровье детей;     - интересы детей (мальчики и девочки);     - учет задач решающих в ДОУ;     - учет возрастных условий;     - учет динамичности </vt:lpstr>
      <vt:lpstr>Повышение эффективности физкультурных  занятий </vt:lpstr>
      <vt:lpstr>Индивидуальная работа по профилактике плоскостопия Формирование правильной осанки  Укрепление мышц </vt:lpstr>
      <vt:lpstr>Воспитание физических качеств:  силы,  выносливости,  быстроты,  ловкости </vt:lpstr>
      <vt:lpstr>Портфолио обучающегося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уголок во второй младшей группе № 4. Воспитатель: Назарова В.В.</dc:title>
  <dc:creator>admin</dc:creator>
  <cp:lastModifiedBy>admin</cp:lastModifiedBy>
  <cp:revision>20</cp:revision>
  <dcterms:created xsi:type="dcterms:W3CDTF">2013-11-30T18:04:14Z</dcterms:created>
  <dcterms:modified xsi:type="dcterms:W3CDTF">2013-12-10T16:58:06Z</dcterms:modified>
</cp:coreProperties>
</file>