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59" r:id="rId6"/>
    <p:sldId id="261" r:id="rId7"/>
    <p:sldId id="258" r:id="rId8"/>
    <p:sldId id="266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5861426FGA3Q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9602"/>
            <a:ext cx="9144000" cy="716760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14414" y="357166"/>
            <a:ext cx="709976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Морское путешествие</a:t>
            </a:r>
            <a:endParaRPr lang="ru-RU" sz="9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5861426FGA3Q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9602"/>
            <a:ext cx="9144000" cy="716760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158" y="1428736"/>
            <a:ext cx="832150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Рисунки с помощью</a:t>
            </a:r>
          </a:p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втулки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5861426FGA3Q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167602"/>
          </a:xfrm>
          <a:prstGeom prst="rect">
            <a:avLst/>
          </a:prstGeom>
        </p:spPr>
      </p:pic>
      <p:pic>
        <p:nvPicPr>
          <p:cNvPr id="4" name="Рисунок 3" descr="c7qXxC2ji1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42852"/>
            <a:ext cx="3786214" cy="5327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gaT_C7iMOg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2285992"/>
            <a:ext cx="4085617" cy="41999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5861426FGA3Q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9602"/>
            <a:ext cx="9144000" cy="716760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1538" y="1214422"/>
            <a:ext cx="739683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Рисунки отпечатками</a:t>
            </a:r>
          </a:p>
          <a:p>
            <a:pPr algn="ctr"/>
            <a:r>
              <a:rPr lang="ru-RU" sz="6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 пальцев</a:t>
            </a:r>
            <a:endParaRPr lang="ru-RU" sz="6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5861426FGA3Q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9602"/>
            <a:ext cx="9144000" cy="7167602"/>
          </a:xfrm>
          <a:prstGeom prst="rect">
            <a:avLst/>
          </a:prstGeom>
        </p:spPr>
      </p:pic>
      <p:pic>
        <p:nvPicPr>
          <p:cNvPr id="3" name="Рисунок 2" descr="rbWIydaZm7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57214"/>
            <a:ext cx="5768286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A6U4QaIXLs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3333750"/>
            <a:ext cx="5753100" cy="3524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5861426FGA3Q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9602"/>
            <a:ext cx="9144000" cy="7167602"/>
          </a:xfrm>
          <a:prstGeom prst="rect">
            <a:avLst/>
          </a:prstGeom>
        </p:spPr>
      </p:pic>
      <p:pic>
        <p:nvPicPr>
          <p:cNvPr id="3" name="Рисунок 2" descr="dGMKkklD1a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14338"/>
            <a:ext cx="57531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kRZpk6u75o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3306" y="3096763"/>
            <a:ext cx="5500694" cy="3761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5861426FGA3Q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9602"/>
            <a:ext cx="9144000" cy="716760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428736"/>
            <a:ext cx="89257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Рисунки с помощью фруктов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овощей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5861426FGA3Q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9602"/>
            <a:ext cx="9144000" cy="7167602"/>
          </a:xfrm>
          <a:prstGeom prst="rect">
            <a:avLst/>
          </a:prstGeom>
        </p:spPr>
      </p:pic>
      <p:pic>
        <p:nvPicPr>
          <p:cNvPr id="3" name="Рисунок 2" descr="eHGSkLHIw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-142900"/>
            <a:ext cx="4357718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N110qxPDaS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0" y="2859758"/>
            <a:ext cx="6143640" cy="39982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5861426FGA3Q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9602"/>
            <a:ext cx="9144000" cy="7167602"/>
          </a:xfrm>
          <a:prstGeom prst="rect">
            <a:avLst/>
          </a:prstGeom>
        </p:spPr>
      </p:pic>
      <p:pic>
        <p:nvPicPr>
          <p:cNvPr id="5" name="Рисунок 4" descr="LnlkRzg6de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4597406" cy="3448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JTciMWlEC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2839637"/>
            <a:ext cx="4857784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5861426FGA3Q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720" y="1357298"/>
            <a:ext cx="852990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Рисунки с помощью </a:t>
            </a:r>
          </a:p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свечи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5861426FGA3Q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9602"/>
            <a:ext cx="9144000" cy="7167602"/>
          </a:xfrm>
          <a:prstGeom prst="rect">
            <a:avLst/>
          </a:prstGeom>
        </p:spPr>
      </p:pic>
      <p:pic>
        <p:nvPicPr>
          <p:cNvPr id="3" name="Рисунок 2" descr="iG4e7n3IwZ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57166"/>
            <a:ext cx="7670800" cy="581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</Words>
  <PresentationFormat>Экран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4</cp:revision>
  <dcterms:created xsi:type="dcterms:W3CDTF">2014-10-18T13:18:27Z</dcterms:created>
  <dcterms:modified xsi:type="dcterms:W3CDTF">2014-10-18T13:59:14Z</dcterms:modified>
</cp:coreProperties>
</file>