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2A2B-9EEA-4A62-B295-D80C7CAAA7DF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05468-6DDD-4DFF-8AEE-70A27BA02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4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5468-6DDD-4DFF-8AEE-70A27BA024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5468-6DDD-4DFF-8AEE-70A27BA024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6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0205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9414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703619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25916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269575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6324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89433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1011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0519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449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7254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0633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6155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5965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5925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033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C953C-6D25-498C-BE1A-DDA5621CA886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081ECC-D8D0-4EE6-A955-38CE3EA12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1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915" y="967121"/>
            <a:ext cx="8215086" cy="182951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cs typeface="Aharoni" panose="02010803020104030203" pitchFamily="2" charset="-79"/>
              </a:rPr>
              <a:t>Мой родной город – </a:t>
            </a:r>
            <a:r>
              <a:rPr lang="ru-RU" dirty="0" smtClean="0">
                <a:solidFill>
                  <a:srgbClr val="FF0000"/>
                </a:solidFill>
                <a:cs typeface="Aharoni" panose="02010803020104030203" pitchFamily="2" charset="-79"/>
              </a:rPr>
              <a:t>Новосибирск</a:t>
            </a:r>
            <a:r>
              <a:rPr lang="ru-RU" sz="3200" dirty="0" smtClean="0">
                <a:solidFill>
                  <a:srgbClr val="FF0000"/>
                </a:solidFill>
                <a:cs typeface="Aharoni" panose="02010803020104030203" pitchFamily="2" charset="-79"/>
              </a:rPr>
              <a:t>.</a:t>
            </a:r>
            <a:endParaRPr lang="ru-RU" sz="32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738" y="3831770"/>
            <a:ext cx="8170333" cy="1830979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Презентация для детей дошкольного возраста.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Автор: воспитатель высшей квалификационной категории Василенко Л.Г.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МКДОУ </a:t>
            </a:r>
            <a:r>
              <a:rPr lang="ru-RU" dirty="0" err="1" smtClean="0">
                <a:solidFill>
                  <a:schemeClr val="tx1"/>
                </a:solidFill>
              </a:rPr>
              <a:t>Кочковский</a:t>
            </a:r>
            <a:r>
              <a:rPr lang="ru-RU" dirty="0" smtClean="0">
                <a:solidFill>
                  <a:schemeClr val="tx1"/>
                </a:solidFill>
              </a:rPr>
              <a:t> детский сад « Солнышко».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71" y="3290615"/>
            <a:ext cx="1973943" cy="29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92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86" y="117128"/>
            <a:ext cx="86131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3" y="805392"/>
            <a:ext cx="4648043" cy="3062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92" y="117128"/>
            <a:ext cx="4669881" cy="299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3976914"/>
            <a:ext cx="5370286" cy="2634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4" y="117128"/>
            <a:ext cx="1483018" cy="926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88" y="2268689"/>
            <a:ext cx="1230097" cy="1599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3" y="4809742"/>
            <a:ext cx="1801464" cy="18014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6" y="5130759"/>
            <a:ext cx="1990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8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23" y="3817257"/>
            <a:ext cx="3454204" cy="2728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" y="315609"/>
            <a:ext cx="3585028" cy="2510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4" y="4136571"/>
            <a:ext cx="3178629" cy="2409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23" y="212780"/>
            <a:ext cx="3347561" cy="2510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40" y="2336873"/>
            <a:ext cx="4821203" cy="232221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661594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47" y="3889828"/>
            <a:ext cx="3773716" cy="2454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5" y="347012"/>
            <a:ext cx="4093029" cy="3020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47" y="3645904"/>
            <a:ext cx="3773716" cy="2942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70" y="347012"/>
            <a:ext cx="4027070" cy="30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2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4" y="303572"/>
            <a:ext cx="5308024" cy="2628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63" y="303572"/>
            <a:ext cx="4176094" cy="26283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4" y="3802743"/>
            <a:ext cx="3371850" cy="2365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3802743"/>
            <a:ext cx="3265714" cy="2365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4" y="3802743"/>
            <a:ext cx="3449288" cy="236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57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5" y="644071"/>
            <a:ext cx="5359400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887184"/>
            <a:ext cx="5297715" cy="5625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7886" y="5805714"/>
            <a:ext cx="453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Флаг и герб города Новосибирска.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208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58" y="4135981"/>
            <a:ext cx="4107542" cy="2532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3" y="335700"/>
            <a:ext cx="8868229" cy="59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4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799" y="-1"/>
            <a:ext cx="6966230" cy="85634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 Новосибирск.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994229"/>
            <a:ext cx="10014856" cy="567508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99" y="5804063"/>
            <a:ext cx="1843316" cy="100313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02640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763" y="290288"/>
            <a:ext cx="8596668" cy="78377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>Автовокзал.</a:t>
            </a:r>
            <a:r>
              <a:rPr lang="ru-RU" dirty="0" smtClean="0">
                <a:solidFill>
                  <a:schemeClr val="tx1"/>
                </a:solidFill>
              </a:rPr>
              <a:t>            Железнодорожный</a:t>
            </a:r>
            <a:r>
              <a:rPr lang="ru-RU" sz="3100" dirty="0" smtClean="0">
                <a:solidFill>
                  <a:schemeClr val="tx1"/>
                </a:solidFill>
              </a:rPr>
              <a:t> вокзал.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378856"/>
            <a:ext cx="5079999" cy="439228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378856"/>
            <a:ext cx="5892800" cy="439228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5423980"/>
            <a:ext cx="1748519" cy="1303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98" y="5423980"/>
            <a:ext cx="2350573" cy="13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7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78971"/>
            <a:ext cx="10672837" cy="87085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Речной вокзал.                Аэропорт «Толмачёво»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31" y="1676819"/>
            <a:ext cx="5255675" cy="413273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1727201"/>
            <a:ext cx="4615543" cy="403501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5033095"/>
            <a:ext cx="1770440" cy="1661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51" y="4878918"/>
            <a:ext cx="2357608" cy="1861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51" y="4878917"/>
            <a:ext cx="2357608" cy="18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1" y="304800"/>
            <a:ext cx="9439123" cy="7402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Первый железнодорожный мост через реку Обь.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kubavt.ru/filestore/images/pic/most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43" y="1291771"/>
            <a:ext cx="8699653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4455885"/>
            <a:ext cx="3439885" cy="22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73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90" y="1779383"/>
            <a:ext cx="5394768" cy="72571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</a:rPr>
              <a:t>       Мосты.</a:t>
            </a:r>
            <a:r>
              <a:rPr lang="ru-RU" sz="5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5" y="188209"/>
            <a:ext cx="5128077" cy="3424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0" y="2699657"/>
            <a:ext cx="5394768" cy="3947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88" y="3773714"/>
            <a:ext cx="5246909" cy="2873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0" y="188209"/>
            <a:ext cx="5394768" cy="13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91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750" y="188687"/>
            <a:ext cx="7902421" cy="6241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       Новосибирский метрополитен.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7" y="3817257"/>
            <a:ext cx="4752822" cy="28157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3817257"/>
            <a:ext cx="4339772" cy="281577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1001485"/>
            <a:ext cx="4339772" cy="2670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7" y="1001485"/>
            <a:ext cx="4752822" cy="267062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203372" y="3131456"/>
            <a:ext cx="1582058" cy="1458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222305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2229"/>
            <a:ext cx="7755467" cy="100148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Новосибирск- индустриальный.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016000"/>
            <a:ext cx="4828419" cy="3621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30" y="2950710"/>
            <a:ext cx="4542970" cy="3373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15" y="1016000"/>
            <a:ext cx="2110936" cy="165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789713"/>
            <a:ext cx="2017486" cy="18791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48" y="4789713"/>
            <a:ext cx="2046514" cy="1653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87" y="1016001"/>
            <a:ext cx="2124075" cy="16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915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6114" y="2090057"/>
            <a:ext cx="2365829" cy="3889829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Т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А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Т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Р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3933371"/>
            <a:ext cx="4644572" cy="2801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5" y="435426"/>
            <a:ext cx="4136570" cy="2781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5" y="3744686"/>
            <a:ext cx="4412341" cy="2888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425677"/>
            <a:ext cx="4862286" cy="304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71</Words>
  <Application>Microsoft Office PowerPoint</Application>
  <PresentationFormat>Широкоэкранный</PresentationFormat>
  <Paragraphs>17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Trebuchet MS</vt:lpstr>
      <vt:lpstr>Wingdings 3</vt:lpstr>
      <vt:lpstr>Грань</vt:lpstr>
      <vt:lpstr>Мой родной город – Новосибирск.</vt:lpstr>
      <vt:lpstr>  Новосибирск.</vt:lpstr>
      <vt:lpstr>Автовокзал.            Железнодорожный вокзал.</vt:lpstr>
      <vt:lpstr>Речной вокзал.                Аэропорт «Толмачёво»</vt:lpstr>
      <vt:lpstr>Первый железнодорожный мост через реку Обь.</vt:lpstr>
      <vt:lpstr>       Мосты. </vt:lpstr>
      <vt:lpstr>             Новосибирский метрополитен.</vt:lpstr>
      <vt:lpstr>Новосибирск- индустриальный.</vt:lpstr>
      <vt:lpstr>     Т      Е      А      Т      Р      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родной город – Новосибирск.</dc:title>
  <dc:creator>Лариса</dc:creator>
  <cp:lastModifiedBy>Лариса</cp:lastModifiedBy>
  <cp:revision>35</cp:revision>
  <dcterms:created xsi:type="dcterms:W3CDTF">2014-11-09T09:31:18Z</dcterms:created>
  <dcterms:modified xsi:type="dcterms:W3CDTF">2014-11-16T10:40:04Z</dcterms:modified>
</cp:coreProperties>
</file>