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CDC6-1742-4937-B1F6-323AE7F10EA8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9A9A-D6C3-4DF9-8842-6872D4AB6E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92888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Историческое прошлое Кубани, история заселения, жизнь, быт казаков.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4365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ха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471478"/>
            <a:ext cx="6994454" cy="438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для презентации\чепега-захар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8631" y="1"/>
            <a:ext cx="4811642" cy="680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д1.jpg"/>
          <p:cNvPicPr>
            <a:picLocks noChangeAspect="1"/>
          </p:cNvPicPr>
          <p:nvPr/>
        </p:nvPicPr>
        <p:blipFill>
          <a:blip r:embed="rId2" cstate="email"/>
          <a:srcRect l="5837" r="6943" b="12824"/>
          <a:stretch>
            <a:fillRect/>
          </a:stretch>
        </p:blipFill>
        <p:spPr>
          <a:xfrm>
            <a:off x="3419872" y="3124873"/>
            <a:ext cx="5724128" cy="373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рад2.jpg"/>
          <p:cNvPicPr>
            <a:picLocks noChangeAspect="1"/>
          </p:cNvPicPr>
          <p:nvPr/>
        </p:nvPicPr>
        <p:blipFill>
          <a:blip r:embed="rId3" cstate="email"/>
          <a:srcRect l="7341" t="15781" r="6738"/>
          <a:stretch>
            <a:fillRect/>
          </a:stretch>
        </p:blipFill>
        <p:spPr>
          <a:xfrm>
            <a:off x="-1" y="0"/>
            <a:ext cx="649809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мы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04048" cy="371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олом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0"/>
            <a:ext cx="4788024" cy="38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гли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424677"/>
            <a:ext cx="5112568" cy="343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ыша из соломы.jpg"/>
          <p:cNvPicPr>
            <a:picLocks noChangeAspect="1"/>
          </p:cNvPicPr>
          <p:nvPr/>
        </p:nvPicPr>
        <p:blipFill>
          <a:blip r:embed="rId2" cstate="email"/>
          <a:srcRect b="11530"/>
          <a:stretch>
            <a:fillRect/>
          </a:stretch>
        </p:blipFill>
        <p:spPr>
          <a:xfrm>
            <a:off x="1" y="0"/>
            <a:ext cx="558011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крыша из камыш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6678" y="3068960"/>
            <a:ext cx="569732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д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52736"/>
            <a:ext cx="478802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еялихле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39589" y="3645024"/>
            <a:ext cx="450441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о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75989" y="188640"/>
            <a:ext cx="466801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оили вмест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7983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вместе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2904405"/>
            <a:ext cx="5508104" cy="395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6888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дворье2.jpg"/>
          <p:cNvPicPr>
            <a:picLocks noChangeAspect="1"/>
          </p:cNvPicPr>
          <p:nvPr/>
        </p:nvPicPr>
        <p:blipFill>
          <a:blip r:embed="rId3" cstate="email"/>
          <a:srcRect l="3164" t="3629" r="2667" b="16124"/>
          <a:stretch>
            <a:fillRect/>
          </a:stretch>
        </p:blipFill>
        <p:spPr>
          <a:xfrm>
            <a:off x="1979712" y="620688"/>
            <a:ext cx="5220072" cy="358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вор2.jpg"/>
          <p:cNvPicPr>
            <a:picLocks noChangeAspect="1"/>
          </p:cNvPicPr>
          <p:nvPr/>
        </p:nvPicPr>
        <p:blipFill>
          <a:blip r:embed="rId4" cstate="email"/>
          <a:srcRect l="1976" t="2637" r="3196" b="15610"/>
          <a:stretch>
            <a:fillRect/>
          </a:stretch>
        </p:blipFill>
        <p:spPr>
          <a:xfrm>
            <a:off x="3131840" y="1628800"/>
            <a:ext cx="5220072" cy="356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одворь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21524" y="3501009"/>
            <a:ext cx="4822476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 сегодня.jpg"/>
          <p:cNvPicPr>
            <a:picLocks noChangeAspect="1"/>
          </p:cNvPicPr>
          <p:nvPr/>
        </p:nvPicPr>
        <p:blipFill>
          <a:blip r:embed="rId2" cstate="email"/>
          <a:srcRect b="6951"/>
          <a:stretch>
            <a:fillRect/>
          </a:stretch>
        </p:blipFill>
        <p:spPr>
          <a:xfrm>
            <a:off x="-180528" y="260648"/>
            <a:ext cx="9471872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Историческое прошлое Кубани, история заселения, жизнь, быт казаков.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4</cp:revision>
  <dcterms:created xsi:type="dcterms:W3CDTF">2014-11-16T15:36:08Z</dcterms:created>
  <dcterms:modified xsi:type="dcterms:W3CDTF">2014-11-16T16:12:16Z</dcterms:modified>
</cp:coreProperties>
</file>