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9474" autoAdjust="0"/>
  </p:normalViewPr>
  <p:slideViewPr>
    <p:cSldViewPr snapToGrid="0">
      <p:cViewPr varScale="1">
        <p:scale>
          <a:sx n="70" d="100"/>
          <a:sy n="70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A6E66-BFC2-4DD0-9300-29EEF24E04A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6746B-00D8-454D-8891-336FC624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6746B-00D8-454D-8891-336FC6246A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2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7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0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2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49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8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9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6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6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1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3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3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8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8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9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402D10-4B61-41DF-829B-1D5540828C3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3F45-81FF-4642-89A0-DC5C48F74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98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idki-skidki.ucoz.ru/_ph/15/780611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04" y="0"/>
            <a:ext cx="5055926" cy="68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038.radikal.ru/0905/82/565a0861fb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7" y="0"/>
            <a:ext cx="8894691" cy="66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5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13.radikal.ru/i186/1211/51/45dbd028c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0"/>
            <a:ext cx="9158549" cy="68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9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1.liveinternet.ru/images/attach/c/8/99/948/99948597_c2149ac11d40914e808b9eb60cd15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31312"/>
            <a:ext cx="9102251" cy="68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9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8/99/948/99948597_c2149ac11d40914e808b9eb60cd15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2" y="136478"/>
            <a:ext cx="8829296" cy="66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8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vr.ru/files/Image/Editiors/Espanol/Victor2/PARQUE_GOR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68" y="53869"/>
            <a:ext cx="9072174" cy="68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01hotels.info/uploads/image/facility/937/104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0"/>
            <a:ext cx="9036856" cy="67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1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foto.mail.ru/mail/shel1983/spasskaya_tower/i-42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05" y="0"/>
            <a:ext cx="4470541" cy="67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2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418/122263170.1c/0_9a4e9_8d60f600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0" y="0"/>
            <a:ext cx="8998423" cy="67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4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zinfo.net/images2/image/04.2009/moscowfuture/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70" y="0"/>
            <a:ext cx="8900678" cy="66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9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ofi-forex.org/system/news/ima543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1286829"/>
            <a:ext cx="7770313" cy="55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277" y="111523"/>
            <a:ext cx="9404723" cy="1400530"/>
          </a:xfrm>
        </p:spPr>
        <p:txBody>
          <a:bodyPr/>
          <a:lstStyle/>
          <a:p>
            <a:r>
              <a:rPr lang="ru-RU" sz="6000" dirty="0" smtClean="0"/>
              <a:t>ВЫ,МОЛОДЦЫ!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5741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prussia.ru/userfiles/articles/0c2a1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8" y="0"/>
            <a:ext cx="8707271" cy="69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8/99/51/99051030_RossiyaMoskvaBolshoyteatrO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7" y="0"/>
            <a:ext cx="9812740" cy="68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asipodii.net/pix/img_902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1" y="0"/>
            <a:ext cx="4790838" cy="67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7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allyava.ru/images/Sowetskaya_epoha_1/Giganti_SSSR_2/6859c836f02ce236c752d1a4124b6b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9" y="0"/>
            <a:ext cx="5104263" cy="6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9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ndia.ru/text/77/112/images/image001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6" y="0"/>
            <a:ext cx="9744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streyakiev.com.ua/ckfinder/userfiles/images/moskv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48460"/>
            <a:ext cx="8407921" cy="68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avmir.ru/wp-content/uploads/2012/05/push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0" y="13626"/>
            <a:ext cx="4558353" cy="68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4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50.radikal.ru/i129/1003/fc/d18fc9f15e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20" y="98898"/>
            <a:ext cx="8858297" cy="66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17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3</Words>
  <Application>Microsoft Office PowerPoint</Application>
  <PresentationFormat>Широкоэкранный</PresentationFormat>
  <Paragraphs>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ВЫ,МОЛОДЦЫ!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2014-04-09T18:40:15Z</dcterms:created>
  <dcterms:modified xsi:type="dcterms:W3CDTF">2014-04-13T15:05:13Z</dcterms:modified>
</cp:coreProperties>
</file>