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7" r:id="rId14"/>
    <p:sldId id="269" r:id="rId15"/>
    <p:sldId id="266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/>
          <a:lstStyle/>
          <a:p>
            <a:r>
              <a:rPr lang="ru-RU" dirty="0" smtClean="0"/>
              <a:t>Вариативная программа</a:t>
            </a:r>
            <a:br>
              <a:rPr lang="ru-RU" dirty="0" smtClean="0"/>
            </a:br>
            <a:r>
              <a:rPr lang="ru-RU" dirty="0" smtClean="0"/>
              <a:t>«Наш дом Приморье»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  </a:t>
            </a:r>
            <a:r>
              <a:rPr lang="ru-RU" sz="5400" dirty="0" smtClean="0">
                <a:solidFill>
                  <a:srgbClr val="FF0000"/>
                </a:solidFill>
              </a:rPr>
              <a:t>Тема: Лотос</a:t>
            </a:r>
          </a:p>
          <a:p>
            <a:pPr>
              <a:buNone/>
            </a:pPr>
            <a:endParaRPr lang="ru-RU" sz="5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5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 </a:t>
            </a:r>
            <a:r>
              <a:rPr lang="ru-RU" sz="5400" dirty="0" smtClean="0">
                <a:solidFill>
                  <a:srgbClr val="FF0000"/>
                </a:solidFill>
              </a:rPr>
              <a:t>                                  </a:t>
            </a:r>
            <a:r>
              <a:rPr lang="ru-RU" sz="1400" dirty="0" smtClean="0"/>
              <a:t>Воспитатель </a:t>
            </a:r>
            <a:r>
              <a:rPr lang="ru-RU" sz="1400" dirty="0" err="1" smtClean="0"/>
              <a:t>Абушенкова</a:t>
            </a:r>
            <a:r>
              <a:rPr lang="ru-RU" sz="1400" dirty="0" smtClean="0"/>
              <a:t> С.С.</a:t>
            </a:r>
            <a:endParaRPr lang="ru-RU" sz="5400" dirty="0"/>
          </a:p>
        </p:txBody>
      </p:sp>
      <p:pic>
        <p:nvPicPr>
          <p:cNvPr id="4" name="Picture 5" descr="C:\Users\Светлана\Downloads\p_lot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571876"/>
            <a:ext cx="2786082" cy="2257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2357430"/>
            <a:ext cx="242889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4329114" cy="45259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Как символ нежной чистоты</a:t>
            </a:r>
          </a:p>
          <a:p>
            <a:pPr>
              <a:buNone/>
            </a:pPr>
            <a:r>
              <a:rPr lang="ru-RU" dirty="0" smtClean="0"/>
              <a:t>В природе лотос расцветает…</a:t>
            </a:r>
          </a:p>
          <a:p>
            <a:pPr>
              <a:buNone/>
            </a:pPr>
            <a:r>
              <a:rPr lang="ru-RU" dirty="0" smtClean="0"/>
              <a:t>От его дивной красоты</a:t>
            </a:r>
          </a:p>
          <a:p>
            <a:pPr>
              <a:buNone/>
            </a:pPr>
            <a:r>
              <a:rPr lang="ru-RU" dirty="0" smtClean="0"/>
              <a:t>Вдруг все как будто замирает…</a:t>
            </a:r>
          </a:p>
          <a:p>
            <a:pPr>
              <a:buNone/>
            </a:pPr>
            <a:r>
              <a:rPr lang="ru-RU" dirty="0" smtClean="0"/>
              <a:t>Подует легкий ветерок,</a:t>
            </a:r>
          </a:p>
          <a:p>
            <a:pPr>
              <a:buNone/>
            </a:pPr>
            <a:r>
              <a:rPr lang="ru-RU" dirty="0" smtClean="0"/>
              <a:t>Бутоны лотоса качнуться,</a:t>
            </a:r>
          </a:p>
          <a:p>
            <a:pPr>
              <a:buNone/>
            </a:pPr>
            <a:r>
              <a:rPr lang="ru-RU" dirty="0" smtClean="0"/>
              <a:t>И в мире </a:t>
            </a:r>
            <a:r>
              <a:rPr lang="ru-RU" dirty="0" err="1" smtClean="0"/>
              <a:t>звездно-голубом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От длительного сна проснутся.</a:t>
            </a:r>
          </a:p>
          <a:p>
            <a:pPr>
              <a:buNone/>
            </a:pPr>
            <a:r>
              <a:rPr lang="ru-RU" dirty="0" smtClean="0"/>
              <a:t>Прелестно голову склонив,</a:t>
            </a:r>
          </a:p>
          <a:p>
            <a:pPr>
              <a:buNone/>
            </a:pPr>
            <a:r>
              <a:rPr lang="ru-RU" dirty="0" smtClean="0"/>
              <a:t>На воду лепестки роняют,</a:t>
            </a:r>
          </a:p>
          <a:p>
            <a:pPr>
              <a:buNone/>
            </a:pPr>
            <a:r>
              <a:rPr lang="ru-RU" dirty="0" smtClean="0"/>
              <a:t>Как </a:t>
            </a:r>
            <a:r>
              <a:rPr lang="ru-RU" dirty="0" err="1" smtClean="0"/>
              <a:t>розовые</a:t>
            </a:r>
            <a:r>
              <a:rPr lang="ru-RU" dirty="0" smtClean="0"/>
              <a:t> мотыльки</a:t>
            </a:r>
          </a:p>
          <a:p>
            <a:pPr>
              <a:buNone/>
            </a:pPr>
            <a:r>
              <a:rPr lang="ru-RU" dirty="0" smtClean="0"/>
              <a:t>Они над озером летают.</a:t>
            </a:r>
          </a:p>
          <a:p>
            <a:pPr>
              <a:buNone/>
            </a:pPr>
            <a:r>
              <a:rPr lang="ru-RU" dirty="0" smtClean="0"/>
              <a:t>Божественная благодать,</a:t>
            </a:r>
          </a:p>
          <a:p>
            <a:pPr>
              <a:buNone/>
            </a:pPr>
            <a:r>
              <a:rPr lang="ru-RU" dirty="0" smtClean="0"/>
              <a:t>В душе покой и безмятежность…</a:t>
            </a:r>
          </a:p>
          <a:p>
            <a:pPr>
              <a:buNone/>
            </a:pPr>
            <a:r>
              <a:rPr lang="ru-RU" dirty="0" smtClean="0"/>
              <a:t>И чудный лотос дарит вам</a:t>
            </a:r>
          </a:p>
          <a:p>
            <a:pPr>
              <a:buNone/>
            </a:pPr>
            <a:r>
              <a:rPr lang="ru-RU" dirty="0" smtClean="0"/>
              <a:t>Свою любовь, добро и нежность.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21506" name="Picture 2" descr="C:\Users\Светлана\Downloads\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65395">
            <a:off x="5629408" y="287130"/>
            <a:ext cx="2928959" cy="3929090"/>
          </a:xfrm>
          <a:prstGeom prst="rect">
            <a:avLst/>
          </a:prstGeom>
          <a:noFill/>
        </p:spPr>
      </p:pic>
      <p:pic>
        <p:nvPicPr>
          <p:cNvPr id="5" name="Picture 3" descr="C:\Users\Светлана\Downloads\i (3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14067">
            <a:off x="1629426" y="3970394"/>
            <a:ext cx="3429024" cy="2500330"/>
          </a:xfrm>
          <a:prstGeom prst="rect">
            <a:avLst/>
          </a:prstGeom>
          <a:noFill/>
        </p:spPr>
      </p:pic>
      <p:pic>
        <p:nvPicPr>
          <p:cNvPr id="6" name="Picture 2" descr="C:\Users\Светлана\Downloads\7f43e9d6a1b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286124"/>
            <a:ext cx="3905256" cy="3357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3797304"/>
          </a:xfrm>
        </p:spPr>
        <p:txBody>
          <a:bodyPr>
            <a:noAutofit/>
          </a:bodyPr>
          <a:lstStyle/>
          <a:p>
            <a:r>
              <a:rPr lang="ru-RU" sz="2400" dirty="0" smtClean="0"/>
              <a:t>Лотос - прекрасное чудо планеты.</a:t>
            </a:r>
            <a:br>
              <a:rPr lang="ru-RU" sz="2400" dirty="0" smtClean="0"/>
            </a:br>
            <a:r>
              <a:rPr lang="ru-RU" sz="2400" dirty="0" smtClean="0"/>
              <a:t>Стал исчезать он не с этого лета.</a:t>
            </a:r>
            <a:br>
              <a:rPr lang="ru-RU" sz="2400" dirty="0" smtClean="0"/>
            </a:br>
            <a:r>
              <a:rPr lang="ru-RU" sz="2400" dirty="0" smtClean="0"/>
              <a:t>Этот красивый нежный цветок</a:t>
            </a:r>
            <a:br>
              <a:rPr lang="ru-RU" sz="2400" dirty="0" smtClean="0"/>
            </a:br>
            <a:r>
              <a:rPr lang="ru-RU" sz="2400" dirty="0" smtClean="0"/>
              <a:t>Ярко сияет как огонек.</a:t>
            </a:r>
            <a:br>
              <a:rPr lang="ru-RU" sz="2400" dirty="0" smtClean="0"/>
            </a:br>
            <a:r>
              <a:rPr lang="ru-RU" sz="2400" dirty="0" smtClean="0"/>
              <a:t>Люди жилища им украшали,</a:t>
            </a:r>
            <a:br>
              <a:rPr lang="ru-RU" sz="2400" dirty="0" smtClean="0"/>
            </a:br>
            <a:r>
              <a:rPr lang="ru-RU" sz="2400" dirty="0" smtClean="0"/>
              <a:t>В пищу когда-то его потребляли.</a:t>
            </a:r>
            <a:br>
              <a:rPr lang="ru-RU" sz="2400" dirty="0" smtClean="0"/>
            </a:br>
            <a:r>
              <a:rPr lang="ru-RU" sz="2400" dirty="0" smtClean="0"/>
              <a:t>И, наконец, стал известен он всем …</a:t>
            </a:r>
            <a:br>
              <a:rPr lang="ru-RU" sz="2400" dirty="0" smtClean="0"/>
            </a:br>
            <a:r>
              <a:rPr lang="ru-RU" sz="2400" dirty="0" smtClean="0"/>
              <a:t>Быстро исчез, малочислен совсем.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3857629"/>
            <a:ext cx="2328850" cy="19288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2530" name="Picture 2" descr="C:\Users\Светлана\Downloads\0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429000"/>
            <a:ext cx="6229350" cy="3219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9" name="Picture 3" descr="C:\Users\Светлана\Downloads\imgh92919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148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Вид внесен в список редких и нуждающихся в охране видов растений российского Дальнего Востока. В Приморском крае охраняется в </a:t>
            </a:r>
            <a:r>
              <a:rPr lang="ru-RU" sz="2800" dirty="0" err="1" smtClean="0"/>
              <a:t>Ханкайском</a:t>
            </a:r>
            <a:r>
              <a:rPr lang="ru-RU" sz="2800" dirty="0" smtClean="0"/>
              <a:t> заповеднике. Внесен в Красную книгу </a:t>
            </a:r>
            <a:endParaRPr lang="ru-RU" sz="2800" dirty="0"/>
          </a:p>
        </p:txBody>
      </p:sp>
      <p:pic>
        <p:nvPicPr>
          <p:cNvPr id="23556" name="Picture 4" descr="C:\Users\Светлана\Downloads\i (3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286124"/>
            <a:ext cx="3929090" cy="2857520"/>
          </a:xfrm>
          <a:prstGeom prst="rect">
            <a:avLst/>
          </a:prstGeom>
          <a:noFill/>
        </p:spPr>
      </p:pic>
      <p:pic>
        <p:nvPicPr>
          <p:cNvPr id="23557" name="Picture 5" descr="C:\Users\Светлана\Downloads\item251975_m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714620"/>
            <a:ext cx="2928958" cy="3929090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5214942" y="3643314"/>
            <a:ext cx="2543164" cy="262572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Светлана\Downloads\img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Давайте </a:t>
            </a:r>
            <a:r>
              <a:rPr lang="ru-RU" dirty="0" smtClean="0"/>
              <a:t>все </a:t>
            </a:r>
            <a:r>
              <a:rPr lang="ru-RU" dirty="0" smtClean="0"/>
              <a:t>вместе </a:t>
            </a:r>
            <a:r>
              <a:rPr lang="ru-RU" dirty="0" smtClean="0"/>
              <a:t>спасем «Ускользающую жемчужину </a:t>
            </a:r>
            <a:r>
              <a:rPr lang="ru-RU" dirty="0" smtClean="0"/>
              <a:t>Дальнего востока».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715016"/>
            <a:ext cx="8229600" cy="10001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</a:t>
            </a:r>
            <a:endParaRPr lang="ru-RU" dirty="0"/>
          </a:p>
        </p:txBody>
      </p:sp>
      <p:pic>
        <p:nvPicPr>
          <p:cNvPr id="4" name="Picture 4" descr="лото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500306"/>
            <a:ext cx="5357813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i="1" dirty="0" smtClean="0">
                <a:solidFill>
                  <a:srgbClr val="7030A0"/>
                </a:solidFill>
              </a:rPr>
              <a:t>СПАСИБО</a:t>
            </a:r>
            <a:endParaRPr lang="ru-RU" sz="7200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326866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</a:t>
            </a:r>
            <a:r>
              <a:rPr lang="ru-RU" i="1" dirty="0" smtClean="0">
                <a:solidFill>
                  <a:srgbClr val="7030A0"/>
                </a:solidFill>
              </a:rPr>
              <a:t>ЗА ВНИМАНИЕ                         </a:t>
            </a:r>
            <a:endParaRPr lang="ru-RU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Лотос -реликтовое растение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3886200"/>
            <a:ext cx="4000528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ветлана\Downloads\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857364"/>
            <a:ext cx="5929354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Этот цветок- чудо нашей дальневосточной природы,</a:t>
            </a:r>
            <a:br>
              <a:rPr lang="ru-RU" dirty="0" smtClean="0"/>
            </a:br>
            <a:r>
              <a:rPr lang="ru-RU" dirty="0" smtClean="0"/>
              <a:t> его ускользающая жемчужина.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928794" y="2857497"/>
            <a:ext cx="2000264" cy="15716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3" name="Picture 5" descr="C:\Users\Светлана\Downloads\p_lot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71678"/>
            <a:ext cx="6357957" cy="4543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0"/>
            <a:ext cx="6400816" cy="3000372"/>
          </a:xfrm>
        </p:spPr>
        <p:txBody>
          <a:bodyPr>
            <a:normAutofit/>
          </a:bodyPr>
          <a:lstStyle/>
          <a:p>
            <a:r>
              <a:rPr lang="ru-RU" dirty="0" smtClean="0"/>
              <a:t>Лотос Комарова, </a:t>
            </a:r>
            <a:br>
              <a:rPr lang="ru-RU" dirty="0" smtClean="0"/>
            </a:br>
            <a:r>
              <a:rPr lang="ru-RU" dirty="0" smtClean="0"/>
              <a:t>   по имени знаменитого исследователя нашего края.</a:t>
            </a:r>
            <a:endParaRPr lang="ru-RU" dirty="0"/>
          </a:p>
        </p:txBody>
      </p:sp>
      <p:pic>
        <p:nvPicPr>
          <p:cNvPr id="3074" name="Picture 2" descr="C:\Users\Светлана\Downloads\p1150084_2-150x15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2928958" cy="3214710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4000504"/>
            <a:ext cx="307183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Там, где дорога уходит в поля,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Озера синий платок.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Розовой прелестью, словно заря,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Манит всех лотос цветок.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Лотос – загадочной древности цвет,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Он, как лампада, горит.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Древних веков посылает привет,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Тайны Востока хранит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077" name="Picture 5" descr="C:\Users\Светлана\Downloads\11542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786058"/>
            <a:ext cx="5953140" cy="3929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Лотос является символом нашего Кировского района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2614602" cy="36861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5" name="Picture 1" descr="C:\Users\Светлана\Downloads\Coat_of_Arms_of_Kirovsky_rayon_(Primorye_krai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3357586" cy="4714908"/>
          </a:xfrm>
          <a:prstGeom prst="rect">
            <a:avLst/>
          </a:prstGeom>
          <a:noFill/>
        </p:spPr>
      </p:pic>
      <p:pic>
        <p:nvPicPr>
          <p:cNvPr id="6147" name="Picture 3" descr="C:\Users\Светлана\Downloads\i (3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714752"/>
            <a:ext cx="4357718" cy="2786072"/>
          </a:xfrm>
          <a:prstGeom prst="rect">
            <a:avLst/>
          </a:prstGeom>
          <a:noFill/>
        </p:spPr>
      </p:pic>
      <p:pic>
        <p:nvPicPr>
          <p:cNvPr id="6148" name="Picture 4" descr="C:\Users\Светлана\Downloads\map_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1000108"/>
            <a:ext cx="1444625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00306"/>
            <a:ext cx="2257412" cy="25717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571480"/>
            <a:ext cx="4043362" cy="555468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Там, где дорога уходит в поля,</a:t>
            </a:r>
          </a:p>
          <a:p>
            <a:pPr>
              <a:buNone/>
            </a:pPr>
            <a:r>
              <a:rPr lang="ru-RU" dirty="0" smtClean="0"/>
              <a:t>Озера синий платок.</a:t>
            </a:r>
          </a:p>
          <a:p>
            <a:pPr>
              <a:buNone/>
            </a:pPr>
            <a:r>
              <a:rPr lang="ru-RU" dirty="0" smtClean="0"/>
              <a:t>Розовой прелестью, словно заря,</a:t>
            </a:r>
          </a:p>
          <a:p>
            <a:pPr>
              <a:buNone/>
            </a:pPr>
            <a:r>
              <a:rPr lang="ru-RU" dirty="0" smtClean="0"/>
              <a:t>Манит всех лотос цветок.</a:t>
            </a:r>
          </a:p>
          <a:p>
            <a:pPr>
              <a:buNone/>
            </a:pPr>
            <a:r>
              <a:rPr lang="ru-RU" dirty="0" smtClean="0"/>
              <a:t>Лотос – загадочной древности цвет,</a:t>
            </a:r>
          </a:p>
          <a:p>
            <a:pPr>
              <a:buNone/>
            </a:pPr>
            <a:r>
              <a:rPr lang="ru-RU" dirty="0" smtClean="0"/>
              <a:t>Он, как лампада, горит.</a:t>
            </a:r>
          </a:p>
          <a:p>
            <a:pPr>
              <a:buNone/>
            </a:pPr>
            <a:r>
              <a:rPr lang="ru-RU" dirty="0" smtClean="0"/>
              <a:t>Древних веков посылает привет,</a:t>
            </a:r>
          </a:p>
          <a:p>
            <a:pPr>
              <a:buNone/>
            </a:pPr>
            <a:r>
              <a:rPr lang="ru-RU" dirty="0" smtClean="0"/>
              <a:t>Тайны Востока хранит</a:t>
            </a:r>
            <a:endParaRPr lang="ru-RU" dirty="0"/>
          </a:p>
        </p:txBody>
      </p:sp>
      <p:pic>
        <p:nvPicPr>
          <p:cNvPr id="5122" name="Picture 2" descr="C:\Users\Светлана\Downloads\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4064000" cy="5405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357166"/>
            <a:ext cx="5757874" cy="50117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Лотос – растение водное. Его корень находится глубоко в отложении ила. Длинный стебель, побираясь через толщу воды, выносит на поверхность дивный цветок. </a:t>
            </a:r>
            <a:endParaRPr lang="ru-RU" dirty="0"/>
          </a:p>
        </p:txBody>
      </p:sp>
      <p:pic>
        <p:nvPicPr>
          <p:cNvPr id="4" name="Picture 1" descr="C:\Users\Светлана\Downloads\lotos_festiaval-150x1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16" y="4714884"/>
            <a:ext cx="2071702" cy="1857388"/>
          </a:xfrm>
          <a:prstGeom prst="rect">
            <a:avLst/>
          </a:prstGeom>
          <a:noFill/>
        </p:spPr>
      </p:pic>
      <p:pic>
        <p:nvPicPr>
          <p:cNvPr id="4097" name="Picture 1" descr="C:\Users\Светлана\Downloads\0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3116"/>
            <a:ext cx="3071834" cy="45147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57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Цветки обладают несильным, но приятным ароматом. Лепестки меняют свой цвет от белого в начале дня до </a:t>
            </a:r>
            <a:r>
              <a:rPr lang="ru-RU" dirty="0" err="1" smtClean="0"/>
              <a:t>розового</a:t>
            </a:r>
            <a:r>
              <a:rPr lang="ru-RU" dirty="0" smtClean="0"/>
              <a:t> к полудню</a:t>
            </a:r>
            <a:endParaRPr lang="ru-RU" dirty="0"/>
          </a:p>
        </p:txBody>
      </p:sp>
      <p:pic>
        <p:nvPicPr>
          <p:cNvPr id="19459" name="Picture 3" descr="C:\Users\Светлана\Downloads\0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928934"/>
            <a:ext cx="3714776" cy="3571900"/>
          </a:xfrm>
          <a:prstGeom prst="rect">
            <a:avLst/>
          </a:prstGeom>
          <a:noFill/>
        </p:spPr>
      </p:pic>
      <p:pic>
        <p:nvPicPr>
          <p:cNvPr id="19460" name="Picture 4" descr="C:\Users\Светлана\Downloads\817_873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143248"/>
            <a:ext cx="2857520" cy="2786082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143504" y="3857628"/>
            <a:ext cx="3543296" cy="264320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68676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Плоды представляют собой орешки, образующиеся в углублениях цветка. Плод лотоса так и называется - </a:t>
            </a:r>
            <a:r>
              <a:rPr lang="ru-RU" sz="2700" dirty="0" err="1" smtClean="0"/>
              <a:t>многоорешек</a:t>
            </a:r>
            <a:r>
              <a:rPr lang="ru-RU" sz="2700" dirty="0" smtClean="0"/>
              <a:t>. Семена эти съедобны. В странах Азии из них готовят конфеты, вываривая орешки в сахаре. готовят заменитель кофе. Из корней готовят муку. Стебли лотоса ядовиты. Китайцы делают из него более 300 видов лекарств, а также, употребляют в пищу.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482" name="Picture 2" descr="C:\Users\Светлана\Downloads\pic_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117217">
            <a:off x="5740314" y="3613497"/>
            <a:ext cx="2254132" cy="2698695"/>
          </a:xfrm>
          <a:prstGeom prst="rect">
            <a:avLst/>
          </a:prstGeom>
          <a:noFill/>
        </p:spPr>
      </p:pic>
      <p:pic>
        <p:nvPicPr>
          <p:cNvPr id="20483" name="Picture 3" descr="C:\Users\Светлана\Downloads\p_lot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619848">
            <a:off x="705115" y="3802968"/>
            <a:ext cx="3521905" cy="2471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354</Words>
  <PresentationFormat>Экран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Вариативная программа «Наш дом Приморье»</vt:lpstr>
      <vt:lpstr>Лотос -реликтовое растение </vt:lpstr>
      <vt:lpstr>Этот цветок- чудо нашей дальневосточной природы,  его ускользающая жемчужина. </vt:lpstr>
      <vt:lpstr>Лотос Комарова,     по имени знаменитого исследователя нашего края.</vt:lpstr>
      <vt:lpstr>Лотос является символом нашего Кировского района</vt:lpstr>
      <vt:lpstr>Слайд 6</vt:lpstr>
      <vt:lpstr>Лотос – растение водное. Его корень находится глубоко в отложении ила. Длинный стебель, побираясь через толщу воды, выносит на поверхность дивный цветок. </vt:lpstr>
      <vt:lpstr>Цветки обладают несильным, но приятным ароматом. Лепестки меняют свой цвет от белого в начале дня до розового к полудню</vt:lpstr>
      <vt:lpstr>Плоды представляют собой орешки, образующиеся в углублениях цветка. Плод лотоса так и называется - многоорешек. Семена эти съедобны. В странах Азии из них готовят конфеты, вываривая орешки в сахаре. готовят заменитель кофе. Из корней готовят муку. Стебли лотоса ядовиты. Китайцы делают из него более 300 видов лекарств, а также, употребляют в пищу. </vt:lpstr>
      <vt:lpstr>Слайд 10</vt:lpstr>
      <vt:lpstr>Лотос - прекрасное чудо планеты. Стал исчезать он не с этого лета. Этот красивый нежный цветок Ярко сияет как огонек. Люди жилища им украшали, В пищу когда-то его потребляли. И, наконец, стал известен он всем … Быстро исчез, малочислен совсем. </vt:lpstr>
      <vt:lpstr>Слайд 12</vt:lpstr>
      <vt:lpstr>Вид внесен в список редких и нуждающихся в охране видов растений российского Дальнего Востока. В Приморском крае охраняется в Ханкайском заповеднике. Внесен в Красную книгу </vt:lpstr>
      <vt:lpstr>Слайд 14</vt:lpstr>
      <vt:lpstr>Давайте все вместе спасем «Ускользающую жемчужину Дальнего востока».  </vt:lpstr>
      <vt:lpstr>СПАСИБО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Лотос -реликтовое растение </dc:title>
  <dc:creator>Светлана</dc:creator>
  <cp:lastModifiedBy>Светлана</cp:lastModifiedBy>
  <cp:revision>15</cp:revision>
  <dcterms:created xsi:type="dcterms:W3CDTF">2014-11-13T04:47:28Z</dcterms:created>
  <dcterms:modified xsi:type="dcterms:W3CDTF">2014-11-13T08:53:38Z</dcterms:modified>
</cp:coreProperties>
</file>