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75" r:id="rId4"/>
    <p:sldId id="276" r:id="rId5"/>
    <p:sldId id="259" r:id="rId6"/>
    <p:sldId id="279" r:id="rId7"/>
    <p:sldId id="263" r:id="rId8"/>
    <p:sldId id="261" r:id="rId9"/>
    <p:sldId id="262" r:id="rId10"/>
    <p:sldId id="265" r:id="rId11"/>
    <p:sldId id="266" r:id="rId12"/>
    <p:sldId id="267" r:id="rId13"/>
    <p:sldId id="268" r:id="rId14"/>
    <p:sldId id="270" r:id="rId15"/>
    <p:sldId id="283" r:id="rId16"/>
    <p:sldId id="271" r:id="rId17"/>
    <p:sldId id="272" r:id="rId18"/>
    <p:sldId id="274" r:id="rId19"/>
    <p:sldId id="273" r:id="rId20"/>
    <p:sldId id="281" r:id="rId21"/>
    <p:sldId id="282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D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7FEFB2-EE80-4DEC-8C07-17D2B4E716A0}" type="doc">
      <dgm:prSet loTypeId="urn:microsoft.com/office/officeart/2005/8/layout/orgChart1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9E557C5-5919-4B7B-835E-61CFB55382AE}">
      <dgm:prSet phldrT="[Текст]" custT="1"/>
      <dgm:spPr/>
      <dgm:t>
        <a:bodyPr/>
        <a:lstStyle/>
        <a:p>
          <a:r>
            <a:rPr lang="ru-RU" sz="2400" u="sng" dirty="0" smtClean="0">
              <a:latin typeface="Times New Roman" pitchFamily="18" charset="0"/>
              <a:cs typeface="Times New Roman" pitchFamily="18" charset="0"/>
            </a:rPr>
            <a:t>НОД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8A62179-30BD-4CC1-8926-80362F7A5282}" type="parTrans" cxnId="{5B769576-231C-49B4-B4E7-430F297F76B3}">
      <dgm:prSet/>
      <dgm:spPr/>
      <dgm:t>
        <a:bodyPr/>
        <a:lstStyle/>
        <a:p>
          <a:endParaRPr lang="ru-RU"/>
        </a:p>
      </dgm:t>
    </dgm:pt>
    <dgm:pt modelId="{D56F888C-0647-460F-BD99-62F3DE0E09A7}" type="sibTrans" cxnId="{5B769576-231C-49B4-B4E7-430F297F76B3}">
      <dgm:prSet/>
      <dgm:spPr/>
      <dgm:t>
        <a:bodyPr/>
        <a:lstStyle/>
        <a:p>
          <a:endParaRPr lang="ru-RU"/>
        </a:p>
      </dgm:t>
    </dgm:pt>
    <dgm:pt modelId="{FBCC9319-E496-4539-B3AD-88FFBA7E44F3}">
      <dgm:prSet phldrT="[Текст]" custT="1"/>
      <dgm:spPr/>
      <dgm:t>
        <a:bodyPr/>
        <a:lstStyle/>
        <a:p>
          <a:r>
            <a:rPr lang="ru-RU" sz="1400" b="1" u="none" dirty="0" smtClean="0">
              <a:latin typeface="Times New Roman" pitchFamily="18" charset="0"/>
              <a:cs typeface="Times New Roman" pitchFamily="18" charset="0"/>
            </a:rPr>
            <a:t>Тематические</a:t>
          </a:r>
        </a:p>
      </dgm:t>
    </dgm:pt>
    <dgm:pt modelId="{685BCB11-D124-4579-ADE4-28E4193289E1}" type="parTrans" cxnId="{55BD7B0A-D2BA-4071-9C37-3914DD628A7B}">
      <dgm:prSet/>
      <dgm:spPr/>
      <dgm:t>
        <a:bodyPr/>
        <a:lstStyle/>
        <a:p>
          <a:endParaRPr lang="ru-RU"/>
        </a:p>
      </dgm:t>
    </dgm:pt>
    <dgm:pt modelId="{0D51DDC5-1F06-4F3C-9048-FB64136EABC4}" type="sibTrans" cxnId="{55BD7B0A-D2BA-4071-9C37-3914DD628A7B}">
      <dgm:prSet/>
      <dgm:spPr/>
      <dgm:t>
        <a:bodyPr/>
        <a:lstStyle/>
        <a:p>
          <a:endParaRPr lang="ru-RU"/>
        </a:p>
      </dgm:t>
    </dgm:pt>
    <dgm:pt modelId="{E7B22F91-C8C7-4816-9FEC-5AEC197794B2}">
      <dgm:prSet phldrT="[Текст]" custT="1"/>
      <dgm:spPr/>
      <dgm:t>
        <a:bodyPr/>
        <a:lstStyle/>
        <a:p>
          <a:endParaRPr lang="ru-RU" sz="1400" b="1" u="none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400" u="none" dirty="0" smtClean="0">
              <a:latin typeface="Times New Roman" pitchFamily="18" charset="0"/>
              <a:cs typeface="Times New Roman" pitchFamily="18" charset="0"/>
            </a:rPr>
            <a:t>Комплексные</a:t>
          </a:r>
        </a:p>
        <a:p>
          <a:endParaRPr lang="ru-RU" sz="1500" dirty="0" smtClean="0"/>
        </a:p>
      </dgm:t>
    </dgm:pt>
    <dgm:pt modelId="{DF37B6B0-CE24-4CA4-AD34-47E05072606D}" type="parTrans" cxnId="{D42D03A5-8EBC-4FFA-8034-DBBA59F558BE}">
      <dgm:prSet/>
      <dgm:spPr/>
      <dgm:t>
        <a:bodyPr/>
        <a:lstStyle/>
        <a:p>
          <a:endParaRPr lang="ru-RU"/>
        </a:p>
      </dgm:t>
    </dgm:pt>
    <dgm:pt modelId="{2A5DFC2C-02A0-4999-838D-CE6C0244A98C}" type="sibTrans" cxnId="{D42D03A5-8EBC-4FFA-8034-DBBA59F558BE}">
      <dgm:prSet/>
      <dgm:spPr/>
      <dgm:t>
        <a:bodyPr/>
        <a:lstStyle/>
        <a:p>
          <a:endParaRPr lang="ru-RU"/>
        </a:p>
      </dgm:t>
    </dgm:pt>
    <dgm:pt modelId="{7BD2618A-B0EC-4C5E-BACD-6393EDDF9473}">
      <dgm:prSet phldrT="[Текст]" custT="1"/>
      <dgm:spPr/>
      <dgm:t>
        <a:bodyPr/>
        <a:lstStyle/>
        <a:p>
          <a:r>
            <a:rPr lang="ru-RU" sz="1400" u="none" dirty="0" smtClean="0">
              <a:latin typeface="Times New Roman" pitchFamily="18" charset="0"/>
              <a:cs typeface="Times New Roman" pitchFamily="18" charset="0"/>
            </a:rPr>
            <a:t>Интегрированные</a:t>
          </a:r>
          <a:endParaRPr lang="ru-RU" sz="1400" u="none" dirty="0">
            <a:latin typeface="Times New Roman" pitchFamily="18" charset="0"/>
            <a:cs typeface="Times New Roman" pitchFamily="18" charset="0"/>
          </a:endParaRPr>
        </a:p>
      </dgm:t>
    </dgm:pt>
    <dgm:pt modelId="{9400FB20-4274-49AF-BAE1-E49AB35ED680}" type="parTrans" cxnId="{DE8EA287-8F37-419F-88B2-7F2EB2E80DD1}">
      <dgm:prSet/>
      <dgm:spPr/>
      <dgm:t>
        <a:bodyPr/>
        <a:lstStyle/>
        <a:p>
          <a:endParaRPr lang="ru-RU"/>
        </a:p>
      </dgm:t>
    </dgm:pt>
    <dgm:pt modelId="{DF5EEF4F-D746-4DF0-9143-B9CF90C0BC10}" type="sibTrans" cxnId="{DE8EA287-8F37-419F-88B2-7F2EB2E80DD1}">
      <dgm:prSet/>
      <dgm:spPr/>
      <dgm:t>
        <a:bodyPr/>
        <a:lstStyle/>
        <a:p>
          <a:endParaRPr lang="ru-RU"/>
        </a:p>
      </dgm:t>
    </dgm:pt>
    <dgm:pt modelId="{4B2519B7-CEFC-47E4-96BE-9F4B7F013EAF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Познавательного  цикла</a:t>
          </a:r>
          <a:endParaRPr lang="ru-RU" u="none" dirty="0" smtClean="0">
            <a:latin typeface="Times New Roman" pitchFamily="18" charset="0"/>
            <a:cs typeface="Times New Roman" pitchFamily="18" charset="0"/>
          </a:endParaRPr>
        </a:p>
      </dgm:t>
    </dgm:pt>
    <dgm:pt modelId="{4CD8580A-7013-4071-96D1-567D29A88C5A}" type="parTrans" cxnId="{D0EA4682-F42E-439F-BF65-D1D8940B9A20}">
      <dgm:prSet/>
      <dgm:spPr/>
      <dgm:t>
        <a:bodyPr/>
        <a:lstStyle/>
        <a:p>
          <a:endParaRPr lang="ru-RU"/>
        </a:p>
      </dgm:t>
    </dgm:pt>
    <dgm:pt modelId="{DD150617-F86F-4C6E-970B-B00060B13005}" type="sibTrans" cxnId="{D0EA4682-F42E-439F-BF65-D1D8940B9A20}">
      <dgm:prSet/>
      <dgm:spPr/>
      <dgm:t>
        <a:bodyPr/>
        <a:lstStyle/>
        <a:p>
          <a:endParaRPr lang="ru-RU"/>
        </a:p>
      </dgm:t>
    </dgm:pt>
    <dgm:pt modelId="{44260B05-5496-4A0C-A17E-279E6FA1904E}" type="pres">
      <dgm:prSet presAssocID="{1F7FEFB2-EE80-4DEC-8C07-17D2B4E716A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361652C-E4CF-4AD0-BD0E-BA3C9D2D47C0}" type="pres">
      <dgm:prSet presAssocID="{49E557C5-5919-4B7B-835E-61CFB55382AE}" presName="hierRoot1" presStyleCnt="0">
        <dgm:presLayoutVars>
          <dgm:hierBranch val="init"/>
        </dgm:presLayoutVars>
      </dgm:prSet>
      <dgm:spPr/>
    </dgm:pt>
    <dgm:pt modelId="{CD357D5B-01F1-49A4-AB76-BE2405E8ECDE}" type="pres">
      <dgm:prSet presAssocID="{49E557C5-5919-4B7B-835E-61CFB55382AE}" presName="rootComposite1" presStyleCnt="0"/>
      <dgm:spPr/>
    </dgm:pt>
    <dgm:pt modelId="{22FFAF3C-C7CA-4480-9588-8C8474BB98AB}" type="pres">
      <dgm:prSet presAssocID="{49E557C5-5919-4B7B-835E-61CFB55382AE}" presName="rootText1" presStyleLbl="node0" presStyleIdx="0" presStyleCnt="1" custScaleX="308992" custScaleY="49857" custLinFactNeighborX="0" custLinFactNeighborY="70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CA0E3D-9154-42ED-B87D-545A03BEEEBA}" type="pres">
      <dgm:prSet presAssocID="{49E557C5-5919-4B7B-835E-61CFB55382A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E6E74A4-A4E0-4EBE-A836-6136157E0D6C}" type="pres">
      <dgm:prSet presAssocID="{49E557C5-5919-4B7B-835E-61CFB55382AE}" presName="hierChild2" presStyleCnt="0"/>
      <dgm:spPr/>
    </dgm:pt>
    <dgm:pt modelId="{065C5FC5-75BA-4CD7-A0D8-CE4AF4FF9BAC}" type="pres">
      <dgm:prSet presAssocID="{685BCB11-D124-4579-ADE4-28E4193289E1}" presName="Name37" presStyleLbl="parChTrans1D2" presStyleIdx="0" presStyleCnt="4"/>
      <dgm:spPr/>
      <dgm:t>
        <a:bodyPr/>
        <a:lstStyle/>
        <a:p>
          <a:endParaRPr lang="ru-RU"/>
        </a:p>
      </dgm:t>
    </dgm:pt>
    <dgm:pt modelId="{D09197C7-E44E-4125-8D46-8D824831E14C}" type="pres">
      <dgm:prSet presAssocID="{FBCC9319-E496-4539-B3AD-88FFBA7E44F3}" presName="hierRoot2" presStyleCnt="0">
        <dgm:presLayoutVars>
          <dgm:hierBranch val="init"/>
        </dgm:presLayoutVars>
      </dgm:prSet>
      <dgm:spPr/>
    </dgm:pt>
    <dgm:pt modelId="{E1416A4A-1CA4-4AC0-BE9B-ED1E38C307C5}" type="pres">
      <dgm:prSet presAssocID="{FBCC9319-E496-4539-B3AD-88FFBA7E44F3}" presName="rootComposite" presStyleCnt="0"/>
      <dgm:spPr/>
    </dgm:pt>
    <dgm:pt modelId="{81FA00CA-14F2-43FA-895A-A4758BFAE384}" type="pres">
      <dgm:prSet presAssocID="{FBCC9319-E496-4539-B3AD-88FFBA7E44F3}" presName="rootText" presStyleLbl="node2" presStyleIdx="0" presStyleCnt="4" custScaleY="365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E2AB28-8A31-45E6-8AF0-7CC95B75FE2E}" type="pres">
      <dgm:prSet presAssocID="{FBCC9319-E496-4539-B3AD-88FFBA7E44F3}" presName="rootConnector" presStyleLbl="node2" presStyleIdx="0" presStyleCnt="4"/>
      <dgm:spPr/>
      <dgm:t>
        <a:bodyPr/>
        <a:lstStyle/>
        <a:p>
          <a:endParaRPr lang="ru-RU"/>
        </a:p>
      </dgm:t>
    </dgm:pt>
    <dgm:pt modelId="{A05B91A7-D145-4587-B775-7004C7E2D607}" type="pres">
      <dgm:prSet presAssocID="{FBCC9319-E496-4539-B3AD-88FFBA7E44F3}" presName="hierChild4" presStyleCnt="0"/>
      <dgm:spPr/>
    </dgm:pt>
    <dgm:pt modelId="{7DFCA14B-E908-430B-86D3-CB92C8E54CA2}" type="pres">
      <dgm:prSet presAssocID="{FBCC9319-E496-4539-B3AD-88FFBA7E44F3}" presName="hierChild5" presStyleCnt="0"/>
      <dgm:spPr/>
    </dgm:pt>
    <dgm:pt modelId="{0381D270-E25A-45B5-8E64-7DCB555B5DED}" type="pres">
      <dgm:prSet presAssocID="{4CD8580A-7013-4071-96D1-567D29A88C5A}" presName="Name37" presStyleLbl="parChTrans1D2" presStyleIdx="1" presStyleCnt="4"/>
      <dgm:spPr/>
      <dgm:t>
        <a:bodyPr/>
        <a:lstStyle/>
        <a:p>
          <a:endParaRPr lang="ru-RU"/>
        </a:p>
      </dgm:t>
    </dgm:pt>
    <dgm:pt modelId="{BC00B5D1-6592-4730-83C1-E38D914350B4}" type="pres">
      <dgm:prSet presAssocID="{4B2519B7-CEFC-47E4-96BE-9F4B7F013EAF}" presName="hierRoot2" presStyleCnt="0">
        <dgm:presLayoutVars>
          <dgm:hierBranch val="init"/>
        </dgm:presLayoutVars>
      </dgm:prSet>
      <dgm:spPr/>
    </dgm:pt>
    <dgm:pt modelId="{0DE194D2-34EE-47AC-913F-02135CFB44C0}" type="pres">
      <dgm:prSet presAssocID="{4B2519B7-CEFC-47E4-96BE-9F4B7F013EAF}" presName="rootComposite" presStyleCnt="0"/>
      <dgm:spPr/>
    </dgm:pt>
    <dgm:pt modelId="{6F8CAD3F-C56B-4706-AC1F-C2EE0802D2F1}" type="pres">
      <dgm:prSet presAssocID="{4B2519B7-CEFC-47E4-96BE-9F4B7F013EAF}" presName="rootText" presStyleLbl="node2" presStyleIdx="1" presStyleCnt="4" custScaleY="461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28AFD5-CAED-4EB0-8215-24DF91BC56C9}" type="pres">
      <dgm:prSet presAssocID="{4B2519B7-CEFC-47E4-96BE-9F4B7F013EAF}" presName="rootConnector" presStyleLbl="node2" presStyleIdx="1" presStyleCnt="4"/>
      <dgm:spPr/>
      <dgm:t>
        <a:bodyPr/>
        <a:lstStyle/>
        <a:p>
          <a:endParaRPr lang="ru-RU"/>
        </a:p>
      </dgm:t>
    </dgm:pt>
    <dgm:pt modelId="{197C2B88-FEB4-4115-959C-47437AA64901}" type="pres">
      <dgm:prSet presAssocID="{4B2519B7-CEFC-47E4-96BE-9F4B7F013EAF}" presName="hierChild4" presStyleCnt="0"/>
      <dgm:spPr/>
    </dgm:pt>
    <dgm:pt modelId="{35D0365F-F454-434C-ADDB-B8B5F7A2AC29}" type="pres">
      <dgm:prSet presAssocID="{4B2519B7-CEFC-47E4-96BE-9F4B7F013EAF}" presName="hierChild5" presStyleCnt="0"/>
      <dgm:spPr/>
    </dgm:pt>
    <dgm:pt modelId="{D0055E1E-CF0D-4200-B91C-D8E10FB08827}" type="pres">
      <dgm:prSet presAssocID="{DF37B6B0-CE24-4CA4-AD34-47E05072606D}" presName="Name37" presStyleLbl="parChTrans1D2" presStyleIdx="2" presStyleCnt="4"/>
      <dgm:spPr/>
      <dgm:t>
        <a:bodyPr/>
        <a:lstStyle/>
        <a:p>
          <a:endParaRPr lang="ru-RU"/>
        </a:p>
      </dgm:t>
    </dgm:pt>
    <dgm:pt modelId="{8D149B0B-5035-412A-BA67-1F9421F90CA0}" type="pres">
      <dgm:prSet presAssocID="{E7B22F91-C8C7-4816-9FEC-5AEC197794B2}" presName="hierRoot2" presStyleCnt="0">
        <dgm:presLayoutVars>
          <dgm:hierBranch val="init"/>
        </dgm:presLayoutVars>
      </dgm:prSet>
      <dgm:spPr/>
    </dgm:pt>
    <dgm:pt modelId="{485EF97A-8F32-4350-A2BA-446A68D64975}" type="pres">
      <dgm:prSet presAssocID="{E7B22F91-C8C7-4816-9FEC-5AEC197794B2}" presName="rootComposite" presStyleCnt="0"/>
      <dgm:spPr/>
    </dgm:pt>
    <dgm:pt modelId="{769A94BD-B626-448A-9EF1-B661233423AA}" type="pres">
      <dgm:prSet presAssocID="{E7B22F91-C8C7-4816-9FEC-5AEC197794B2}" presName="rootText" presStyleLbl="node2" presStyleIdx="2" presStyleCnt="4" custScaleY="33595" custLinFactNeighborX="-476" custLinFactNeighborY="-9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04B7FB-D6F0-4DA7-AA5A-500255D0E021}" type="pres">
      <dgm:prSet presAssocID="{E7B22F91-C8C7-4816-9FEC-5AEC197794B2}" presName="rootConnector" presStyleLbl="node2" presStyleIdx="2" presStyleCnt="4"/>
      <dgm:spPr/>
      <dgm:t>
        <a:bodyPr/>
        <a:lstStyle/>
        <a:p>
          <a:endParaRPr lang="ru-RU"/>
        </a:p>
      </dgm:t>
    </dgm:pt>
    <dgm:pt modelId="{ACE2F436-AF1A-494B-858D-9F069650D6C4}" type="pres">
      <dgm:prSet presAssocID="{E7B22F91-C8C7-4816-9FEC-5AEC197794B2}" presName="hierChild4" presStyleCnt="0"/>
      <dgm:spPr/>
    </dgm:pt>
    <dgm:pt modelId="{28B68FEE-4DB3-415A-88BB-0EDDD2A8438B}" type="pres">
      <dgm:prSet presAssocID="{E7B22F91-C8C7-4816-9FEC-5AEC197794B2}" presName="hierChild5" presStyleCnt="0"/>
      <dgm:spPr/>
    </dgm:pt>
    <dgm:pt modelId="{17A8DFB0-C22E-4236-95EB-32E8966F6580}" type="pres">
      <dgm:prSet presAssocID="{9400FB20-4274-49AF-BAE1-E49AB35ED680}" presName="Name37" presStyleLbl="parChTrans1D2" presStyleIdx="3" presStyleCnt="4"/>
      <dgm:spPr/>
      <dgm:t>
        <a:bodyPr/>
        <a:lstStyle/>
        <a:p>
          <a:endParaRPr lang="ru-RU"/>
        </a:p>
      </dgm:t>
    </dgm:pt>
    <dgm:pt modelId="{ACC3F992-8F7C-43AC-B882-4D7D6688A130}" type="pres">
      <dgm:prSet presAssocID="{7BD2618A-B0EC-4C5E-BACD-6393EDDF9473}" presName="hierRoot2" presStyleCnt="0">
        <dgm:presLayoutVars>
          <dgm:hierBranch val="init"/>
        </dgm:presLayoutVars>
      </dgm:prSet>
      <dgm:spPr/>
    </dgm:pt>
    <dgm:pt modelId="{F23BFE10-24A8-42C5-87C3-759A32D2C4F3}" type="pres">
      <dgm:prSet presAssocID="{7BD2618A-B0EC-4C5E-BACD-6393EDDF9473}" presName="rootComposite" presStyleCnt="0"/>
      <dgm:spPr/>
    </dgm:pt>
    <dgm:pt modelId="{3985D01E-640C-4633-BB4D-245C83F13DEC}" type="pres">
      <dgm:prSet presAssocID="{7BD2618A-B0EC-4C5E-BACD-6393EDDF9473}" presName="rootText" presStyleLbl="node2" presStyleIdx="3" presStyleCnt="4" custScaleY="406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242550-6E02-4AF5-AA33-5E8F9F3E9E5D}" type="pres">
      <dgm:prSet presAssocID="{7BD2618A-B0EC-4C5E-BACD-6393EDDF9473}" presName="rootConnector" presStyleLbl="node2" presStyleIdx="3" presStyleCnt="4"/>
      <dgm:spPr/>
      <dgm:t>
        <a:bodyPr/>
        <a:lstStyle/>
        <a:p>
          <a:endParaRPr lang="ru-RU"/>
        </a:p>
      </dgm:t>
    </dgm:pt>
    <dgm:pt modelId="{C8A675FF-8F1D-45C1-890A-21E01E98C207}" type="pres">
      <dgm:prSet presAssocID="{7BD2618A-B0EC-4C5E-BACD-6393EDDF9473}" presName="hierChild4" presStyleCnt="0"/>
      <dgm:spPr/>
    </dgm:pt>
    <dgm:pt modelId="{4DD3EFF1-09F1-4916-8E09-7B39CE202E31}" type="pres">
      <dgm:prSet presAssocID="{7BD2618A-B0EC-4C5E-BACD-6393EDDF9473}" presName="hierChild5" presStyleCnt="0"/>
      <dgm:spPr/>
    </dgm:pt>
    <dgm:pt modelId="{31A797E8-2ECE-4FF8-88A8-0F09DB2BA5B7}" type="pres">
      <dgm:prSet presAssocID="{49E557C5-5919-4B7B-835E-61CFB55382AE}" presName="hierChild3" presStyleCnt="0"/>
      <dgm:spPr/>
    </dgm:pt>
  </dgm:ptLst>
  <dgm:cxnLst>
    <dgm:cxn modelId="{542E41FD-8471-4315-82ED-4110DA65BA2F}" type="presOf" srcId="{FBCC9319-E496-4539-B3AD-88FFBA7E44F3}" destId="{FFE2AB28-8A31-45E6-8AF0-7CC95B75FE2E}" srcOrd="1" destOrd="0" presId="urn:microsoft.com/office/officeart/2005/8/layout/orgChart1"/>
    <dgm:cxn modelId="{F1B35E6B-5821-4BA0-9DC0-2B30E0AD3EB9}" type="presOf" srcId="{E7B22F91-C8C7-4816-9FEC-5AEC197794B2}" destId="{769A94BD-B626-448A-9EF1-B661233423AA}" srcOrd="0" destOrd="0" presId="urn:microsoft.com/office/officeart/2005/8/layout/orgChart1"/>
    <dgm:cxn modelId="{77678037-56C4-4FE8-9DAD-DBEB198D1A39}" type="presOf" srcId="{4B2519B7-CEFC-47E4-96BE-9F4B7F013EAF}" destId="{A128AFD5-CAED-4EB0-8215-24DF91BC56C9}" srcOrd="1" destOrd="0" presId="urn:microsoft.com/office/officeart/2005/8/layout/orgChart1"/>
    <dgm:cxn modelId="{13F0D7E9-85FF-46EF-8FE4-B3498B866A7C}" type="presOf" srcId="{4CD8580A-7013-4071-96D1-567D29A88C5A}" destId="{0381D270-E25A-45B5-8E64-7DCB555B5DED}" srcOrd="0" destOrd="0" presId="urn:microsoft.com/office/officeart/2005/8/layout/orgChart1"/>
    <dgm:cxn modelId="{06C70F5B-C2DA-44B9-A899-F0BE32D520CC}" type="presOf" srcId="{FBCC9319-E496-4539-B3AD-88FFBA7E44F3}" destId="{81FA00CA-14F2-43FA-895A-A4758BFAE384}" srcOrd="0" destOrd="0" presId="urn:microsoft.com/office/officeart/2005/8/layout/orgChart1"/>
    <dgm:cxn modelId="{F469D945-5A95-4EF6-81A6-1BAE1ECDEDE8}" type="presOf" srcId="{4B2519B7-CEFC-47E4-96BE-9F4B7F013EAF}" destId="{6F8CAD3F-C56B-4706-AC1F-C2EE0802D2F1}" srcOrd="0" destOrd="0" presId="urn:microsoft.com/office/officeart/2005/8/layout/orgChart1"/>
    <dgm:cxn modelId="{2F58FEA2-7A0B-43E6-B4AE-8FD85D8CB4E8}" type="presOf" srcId="{1F7FEFB2-EE80-4DEC-8C07-17D2B4E716A0}" destId="{44260B05-5496-4A0C-A17E-279E6FA1904E}" srcOrd="0" destOrd="0" presId="urn:microsoft.com/office/officeart/2005/8/layout/orgChart1"/>
    <dgm:cxn modelId="{5B769576-231C-49B4-B4E7-430F297F76B3}" srcId="{1F7FEFB2-EE80-4DEC-8C07-17D2B4E716A0}" destId="{49E557C5-5919-4B7B-835E-61CFB55382AE}" srcOrd="0" destOrd="0" parTransId="{C8A62179-30BD-4CC1-8926-80362F7A5282}" sibTransId="{D56F888C-0647-460F-BD99-62F3DE0E09A7}"/>
    <dgm:cxn modelId="{F40E9B4D-9CBF-4A5D-A2E7-90C5AC0A35C5}" type="presOf" srcId="{49E557C5-5919-4B7B-835E-61CFB55382AE}" destId="{22FFAF3C-C7CA-4480-9588-8C8474BB98AB}" srcOrd="0" destOrd="0" presId="urn:microsoft.com/office/officeart/2005/8/layout/orgChart1"/>
    <dgm:cxn modelId="{556481C8-446F-475A-ADC1-48166C385549}" type="presOf" srcId="{DF37B6B0-CE24-4CA4-AD34-47E05072606D}" destId="{D0055E1E-CF0D-4200-B91C-D8E10FB08827}" srcOrd="0" destOrd="0" presId="urn:microsoft.com/office/officeart/2005/8/layout/orgChart1"/>
    <dgm:cxn modelId="{DE8EA287-8F37-419F-88B2-7F2EB2E80DD1}" srcId="{49E557C5-5919-4B7B-835E-61CFB55382AE}" destId="{7BD2618A-B0EC-4C5E-BACD-6393EDDF9473}" srcOrd="3" destOrd="0" parTransId="{9400FB20-4274-49AF-BAE1-E49AB35ED680}" sibTransId="{DF5EEF4F-D746-4DF0-9143-B9CF90C0BC10}"/>
    <dgm:cxn modelId="{55BD7B0A-D2BA-4071-9C37-3914DD628A7B}" srcId="{49E557C5-5919-4B7B-835E-61CFB55382AE}" destId="{FBCC9319-E496-4539-B3AD-88FFBA7E44F3}" srcOrd="0" destOrd="0" parTransId="{685BCB11-D124-4579-ADE4-28E4193289E1}" sibTransId="{0D51DDC5-1F06-4F3C-9048-FB64136EABC4}"/>
    <dgm:cxn modelId="{D42D03A5-8EBC-4FFA-8034-DBBA59F558BE}" srcId="{49E557C5-5919-4B7B-835E-61CFB55382AE}" destId="{E7B22F91-C8C7-4816-9FEC-5AEC197794B2}" srcOrd="2" destOrd="0" parTransId="{DF37B6B0-CE24-4CA4-AD34-47E05072606D}" sibTransId="{2A5DFC2C-02A0-4999-838D-CE6C0244A98C}"/>
    <dgm:cxn modelId="{D0EA4682-F42E-439F-BF65-D1D8940B9A20}" srcId="{49E557C5-5919-4B7B-835E-61CFB55382AE}" destId="{4B2519B7-CEFC-47E4-96BE-9F4B7F013EAF}" srcOrd="1" destOrd="0" parTransId="{4CD8580A-7013-4071-96D1-567D29A88C5A}" sibTransId="{DD150617-F86F-4C6E-970B-B00060B13005}"/>
    <dgm:cxn modelId="{1FCBCB14-825D-4EAA-9F20-6104B933B499}" type="presOf" srcId="{E7B22F91-C8C7-4816-9FEC-5AEC197794B2}" destId="{3504B7FB-D6F0-4DA7-AA5A-500255D0E021}" srcOrd="1" destOrd="0" presId="urn:microsoft.com/office/officeart/2005/8/layout/orgChart1"/>
    <dgm:cxn modelId="{6691D57A-F926-49A0-8CD9-0708BE473267}" type="presOf" srcId="{7BD2618A-B0EC-4C5E-BACD-6393EDDF9473}" destId="{3985D01E-640C-4633-BB4D-245C83F13DEC}" srcOrd="0" destOrd="0" presId="urn:microsoft.com/office/officeart/2005/8/layout/orgChart1"/>
    <dgm:cxn modelId="{753D4BCF-7DE2-47A6-9ED9-AB31FC6822D4}" type="presOf" srcId="{9400FB20-4274-49AF-BAE1-E49AB35ED680}" destId="{17A8DFB0-C22E-4236-95EB-32E8966F6580}" srcOrd="0" destOrd="0" presId="urn:microsoft.com/office/officeart/2005/8/layout/orgChart1"/>
    <dgm:cxn modelId="{CFBF294D-4287-4F4D-A7A3-41267C221AAD}" type="presOf" srcId="{49E557C5-5919-4B7B-835E-61CFB55382AE}" destId="{E6CA0E3D-9154-42ED-B87D-545A03BEEEBA}" srcOrd="1" destOrd="0" presId="urn:microsoft.com/office/officeart/2005/8/layout/orgChart1"/>
    <dgm:cxn modelId="{31BEE87C-B349-414D-90BA-A28F9F897125}" type="presOf" srcId="{7BD2618A-B0EC-4C5E-BACD-6393EDDF9473}" destId="{1C242550-6E02-4AF5-AA33-5E8F9F3E9E5D}" srcOrd="1" destOrd="0" presId="urn:microsoft.com/office/officeart/2005/8/layout/orgChart1"/>
    <dgm:cxn modelId="{174D9057-1DEE-440B-BACA-CAD183543827}" type="presOf" srcId="{685BCB11-D124-4579-ADE4-28E4193289E1}" destId="{065C5FC5-75BA-4CD7-A0D8-CE4AF4FF9BAC}" srcOrd="0" destOrd="0" presId="urn:microsoft.com/office/officeart/2005/8/layout/orgChart1"/>
    <dgm:cxn modelId="{0D9561D9-FB7E-4B84-B2FE-5B36252DF473}" type="presParOf" srcId="{44260B05-5496-4A0C-A17E-279E6FA1904E}" destId="{3361652C-E4CF-4AD0-BD0E-BA3C9D2D47C0}" srcOrd="0" destOrd="0" presId="urn:microsoft.com/office/officeart/2005/8/layout/orgChart1"/>
    <dgm:cxn modelId="{63534752-3674-4B81-AA8C-5A27CF458D41}" type="presParOf" srcId="{3361652C-E4CF-4AD0-BD0E-BA3C9D2D47C0}" destId="{CD357D5B-01F1-49A4-AB76-BE2405E8ECDE}" srcOrd="0" destOrd="0" presId="urn:microsoft.com/office/officeart/2005/8/layout/orgChart1"/>
    <dgm:cxn modelId="{C491ADB2-B347-453C-AA44-DFB8EB01607C}" type="presParOf" srcId="{CD357D5B-01F1-49A4-AB76-BE2405E8ECDE}" destId="{22FFAF3C-C7CA-4480-9588-8C8474BB98AB}" srcOrd="0" destOrd="0" presId="urn:microsoft.com/office/officeart/2005/8/layout/orgChart1"/>
    <dgm:cxn modelId="{6617E057-A54B-4C4B-90F2-B61A86891D8D}" type="presParOf" srcId="{CD357D5B-01F1-49A4-AB76-BE2405E8ECDE}" destId="{E6CA0E3D-9154-42ED-B87D-545A03BEEEBA}" srcOrd="1" destOrd="0" presId="urn:microsoft.com/office/officeart/2005/8/layout/orgChart1"/>
    <dgm:cxn modelId="{2DB083FA-F46E-4AB2-95F7-E03A4C39C596}" type="presParOf" srcId="{3361652C-E4CF-4AD0-BD0E-BA3C9D2D47C0}" destId="{4E6E74A4-A4E0-4EBE-A836-6136157E0D6C}" srcOrd="1" destOrd="0" presId="urn:microsoft.com/office/officeart/2005/8/layout/orgChart1"/>
    <dgm:cxn modelId="{35448D25-979F-4045-ACCC-E0134FAA73E8}" type="presParOf" srcId="{4E6E74A4-A4E0-4EBE-A836-6136157E0D6C}" destId="{065C5FC5-75BA-4CD7-A0D8-CE4AF4FF9BAC}" srcOrd="0" destOrd="0" presId="urn:microsoft.com/office/officeart/2005/8/layout/orgChart1"/>
    <dgm:cxn modelId="{3FCFE301-8D49-4D4B-82D1-1D8E6E408746}" type="presParOf" srcId="{4E6E74A4-A4E0-4EBE-A836-6136157E0D6C}" destId="{D09197C7-E44E-4125-8D46-8D824831E14C}" srcOrd="1" destOrd="0" presId="urn:microsoft.com/office/officeart/2005/8/layout/orgChart1"/>
    <dgm:cxn modelId="{94ACA2A9-EE03-4530-BA85-DF48A642F86C}" type="presParOf" srcId="{D09197C7-E44E-4125-8D46-8D824831E14C}" destId="{E1416A4A-1CA4-4AC0-BE9B-ED1E38C307C5}" srcOrd="0" destOrd="0" presId="urn:microsoft.com/office/officeart/2005/8/layout/orgChart1"/>
    <dgm:cxn modelId="{E00BC2B7-2B48-456E-9532-CD955430C8E0}" type="presParOf" srcId="{E1416A4A-1CA4-4AC0-BE9B-ED1E38C307C5}" destId="{81FA00CA-14F2-43FA-895A-A4758BFAE384}" srcOrd="0" destOrd="0" presId="urn:microsoft.com/office/officeart/2005/8/layout/orgChart1"/>
    <dgm:cxn modelId="{5EB37C08-607A-44D0-BC2B-47B2FFA5FF8B}" type="presParOf" srcId="{E1416A4A-1CA4-4AC0-BE9B-ED1E38C307C5}" destId="{FFE2AB28-8A31-45E6-8AF0-7CC95B75FE2E}" srcOrd="1" destOrd="0" presId="urn:microsoft.com/office/officeart/2005/8/layout/orgChart1"/>
    <dgm:cxn modelId="{9CE7C75E-C417-4B80-B7CA-A835FE481806}" type="presParOf" srcId="{D09197C7-E44E-4125-8D46-8D824831E14C}" destId="{A05B91A7-D145-4587-B775-7004C7E2D607}" srcOrd="1" destOrd="0" presId="urn:microsoft.com/office/officeart/2005/8/layout/orgChart1"/>
    <dgm:cxn modelId="{6EAA17EB-FA06-4AE2-9D0D-620C42FFA2C4}" type="presParOf" srcId="{D09197C7-E44E-4125-8D46-8D824831E14C}" destId="{7DFCA14B-E908-430B-86D3-CB92C8E54CA2}" srcOrd="2" destOrd="0" presId="urn:microsoft.com/office/officeart/2005/8/layout/orgChart1"/>
    <dgm:cxn modelId="{624D67CA-4E70-430C-84EB-F3F076F98CDE}" type="presParOf" srcId="{4E6E74A4-A4E0-4EBE-A836-6136157E0D6C}" destId="{0381D270-E25A-45B5-8E64-7DCB555B5DED}" srcOrd="2" destOrd="0" presId="urn:microsoft.com/office/officeart/2005/8/layout/orgChart1"/>
    <dgm:cxn modelId="{951D24F9-8C92-4054-986B-DA857F2B9ACA}" type="presParOf" srcId="{4E6E74A4-A4E0-4EBE-A836-6136157E0D6C}" destId="{BC00B5D1-6592-4730-83C1-E38D914350B4}" srcOrd="3" destOrd="0" presId="urn:microsoft.com/office/officeart/2005/8/layout/orgChart1"/>
    <dgm:cxn modelId="{8619D62D-EF48-4127-BD70-BB860EEA9BE3}" type="presParOf" srcId="{BC00B5D1-6592-4730-83C1-E38D914350B4}" destId="{0DE194D2-34EE-47AC-913F-02135CFB44C0}" srcOrd="0" destOrd="0" presId="urn:microsoft.com/office/officeart/2005/8/layout/orgChart1"/>
    <dgm:cxn modelId="{B7D75EEA-1CB0-46A1-8D4E-331B6C16A319}" type="presParOf" srcId="{0DE194D2-34EE-47AC-913F-02135CFB44C0}" destId="{6F8CAD3F-C56B-4706-AC1F-C2EE0802D2F1}" srcOrd="0" destOrd="0" presId="urn:microsoft.com/office/officeart/2005/8/layout/orgChart1"/>
    <dgm:cxn modelId="{41EAD64A-B5D1-4A4B-959B-44C2929617AC}" type="presParOf" srcId="{0DE194D2-34EE-47AC-913F-02135CFB44C0}" destId="{A128AFD5-CAED-4EB0-8215-24DF91BC56C9}" srcOrd="1" destOrd="0" presId="urn:microsoft.com/office/officeart/2005/8/layout/orgChart1"/>
    <dgm:cxn modelId="{C511075B-410E-4F79-A86B-67C4290D6013}" type="presParOf" srcId="{BC00B5D1-6592-4730-83C1-E38D914350B4}" destId="{197C2B88-FEB4-4115-959C-47437AA64901}" srcOrd="1" destOrd="0" presId="urn:microsoft.com/office/officeart/2005/8/layout/orgChart1"/>
    <dgm:cxn modelId="{B500C3A7-9347-45F0-8202-E49C8CE2D7D2}" type="presParOf" srcId="{BC00B5D1-6592-4730-83C1-E38D914350B4}" destId="{35D0365F-F454-434C-ADDB-B8B5F7A2AC29}" srcOrd="2" destOrd="0" presId="urn:microsoft.com/office/officeart/2005/8/layout/orgChart1"/>
    <dgm:cxn modelId="{9C62ECE7-39C6-43E3-9583-3DF676BCD638}" type="presParOf" srcId="{4E6E74A4-A4E0-4EBE-A836-6136157E0D6C}" destId="{D0055E1E-CF0D-4200-B91C-D8E10FB08827}" srcOrd="4" destOrd="0" presId="urn:microsoft.com/office/officeart/2005/8/layout/orgChart1"/>
    <dgm:cxn modelId="{9EFDFEC3-2ADE-4BDF-9B21-5990970B5E01}" type="presParOf" srcId="{4E6E74A4-A4E0-4EBE-A836-6136157E0D6C}" destId="{8D149B0B-5035-412A-BA67-1F9421F90CA0}" srcOrd="5" destOrd="0" presId="urn:microsoft.com/office/officeart/2005/8/layout/orgChart1"/>
    <dgm:cxn modelId="{B0EDBA68-9389-4602-B37E-BB95186219C5}" type="presParOf" srcId="{8D149B0B-5035-412A-BA67-1F9421F90CA0}" destId="{485EF97A-8F32-4350-A2BA-446A68D64975}" srcOrd="0" destOrd="0" presId="urn:microsoft.com/office/officeart/2005/8/layout/orgChart1"/>
    <dgm:cxn modelId="{53DCC833-5B40-4085-AE04-1C09B8D3948A}" type="presParOf" srcId="{485EF97A-8F32-4350-A2BA-446A68D64975}" destId="{769A94BD-B626-448A-9EF1-B661233423AA}" srcOrd="0" destOrd="0" presId="urn:microsoft.com/office/officeart/2005/8/layout/orgChart1"/>
    <dgm:cxn modelId="{959CD043-8DB1-4BBC-A53B-46223B68D21D}" type="presParOf" srcId="{485EF97A-8F32-4350-A2BA-446A68D64975}" destId="{3504B7FB-D6F0-4DA7-AA5A-500255D0E021}" srcOrd="1" destOrd="0" presId="urn:microsoft.com/office/officeart/2005/8/layout/orgChart1"/>
    <dgm:cxn modelId="{AB9D9533-6B21-4FBB-887B-2735657EF064}" type="presParOf" srcId="{8D149B0B-5035-412A-BA67-1F9421F90CA0}" destId="{ACE2F436-AF1A-494B-858D-9F069650D6C4}" srcOrd="1" destOrd="0" presId="urn:microsoft.com/office/officeart/2005/8/layout/orgChart1"/>
    <dgm:cxn modelId="{C63D949E-7766-436A-A946-953849A72A53}" type="presParOf" srcId="{8D149B0B-5035-412A-BA67-1F9421F90CA0}" destId="{28B68FEE-4DB3-415A-88BB-0EDDD2A8438B}" srcOrd="2" destOrd="0" presId="urn:microsoft.com/office/officeart/2005/8/layout/orgChart1"/>
    <dgm:cxn modelId="{71E8F050-6FE8-4EC1-BBB1-581BF5A84652}" type="presParOf" srcId="{4E6E74A4-A4E0-4EBE-A836-6136157E0D6C}" destId="{17A8DFB0-C22E-4236-95EB-32E8966F6580}" srcOrd="6" destOrd="0" presId="urn:microsoft.com/office/officeart/2005/8/layout/orgChart1"/>
    <dgm:cxn modelId="{C58D9D69-FB54-4787-82D6-18E0EF74BAD3}" type="presParOf" srcId="{4E6E74A4-A4E0-4EBE-A836-6136157E0D6C}" destId="{ACC3F992-8F7C-43AC-B882-4D7D6688A130}" srcOrd="7" destOrd="0" presId="urn:microsoft.com/office/officeart/2005/8/layout/orgChart1"/>
    <dgm:cxn modelId="{A30413AE-C720-4064-85B4-E64088A41727}" type="presParOf" srcId="{ACC3F992-8F7C-43AC-B882-4D7D6688A130}" destId="{F23BFE10-24A8-42C5-87C3-759A32D2C4F3}" srcOrd="0" destOrd="0" presId="urn:microsoft.com/office/officeart/2005/8/layout/orgChart1"/>
    <dgm:cxn modelId="{BECA9C95-8DCD-42A5-BE73-DC07BE9B27E2}" type="presParOf" srcId="{F23BFE10-24A8-42C5-87C3-759A32D2C4F3}" destId="{3985D01E-640C-4633-BB4D-245C83F13DEC}" srcOrd="0" destOrd="0" presId="urn:microsoft.com/office/officeart/2005/8/layout/orgChart1"/>
    <dgm:cxn modelId="{C09616C3-5C96-4B52-A698-DDC01061FFA9}" type="presParOf" srcId="{F23BFE10-24A8-42C5-87C3-759A32D2C4F3}" destId="{1C242550-6E02-4AF5-AA33-5E8F9F3E9E5D}" srcOrd="1" destOrd="0" presId="urn:microsoft.com/office/officeart/2005/8/layout/orgChart1"/>
    <dgm:cxn modelId="{D97D9F9E-CBC1-4189-86CB-06F557ACD1B3}" type="presParOf" srcId="{ACC3F992-8F7C-43AC-B882-4D7D6688A130}" destId="{C8A675FF-8F1D-45C1-890A-21E01E98C207}" srcOrd="1" destOrd="0" presId="urn:microsoft.com/office/officeart/2005/8/layout/orgChart1"/>
    <dgm:cxn modelId="{257FB12E-9AE8-4ED8-8465-4D92B2FE4FBA}" type="presParOf" srcId="{ACC3F992-8F7C-43AC-B882-4D7D6688A130}" destId="{4DD3EFF1-09F1-4916-8E09-7B39CE202E31}" srcOrd="2" destOrd="0" presId="urn:microsoft.com/office/officeart/2005/8/layout/orgChart1"/>
    <dgm:cxn modelId="{79510609-4C87-49EA-B825-9F110CDADAE3}" type="presParOf" srcId="{3361652C-E4CF-4AD0-BD0E-BA3C9D2D47C0}" destId="{31A797E8-2ECE-4FF8-88A8-0F09DB2BA5B7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7FEFB2-EE80-4DEC-8C07-17D2B4E716A0}" type="doc">
      <dgm:prSet loTypeId="urn:microsoft.com/office/officeart/2005/8/layout/orgChart1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9E557C5-5919-4B7B-835E-61CFB55382AE}">
      <dgm:prSet phldrT="[Текст]" custT="1"/>
      <dgm:spPr/>
      <dgm:t>
        <a:bodyPr/>
        <a:lstStyle/>
        <a:p>
          <a:r>
            <a:rPr lang="ru-RU" sz="2400" u="sng" dirty="0" smtClean="0">
              <a:latin typeface="Times New Roman" pitchFamily="18" charset="0"/>
              <a:cs typeface="Times New Roman" pitchFamily="18" charset="0"/>
            </a:rPr>
            <a:t>Самостоятельная деятельность детей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8A62179-30BD-4CC1-8926-80362F7A5282}" type="parTrans" cxnId="{5B769576-231C-49B4-B4E7-430F297F76B3}">
      <dgm:prSet/>
      <dgm:spPr/>
      <dgm:t>
        <a:bodyPr/>
        <a:lstStyle/>
        <a:p>
          <a:endParaRPr lang="ru-RU"/>
        </a:p>
      </dgm:t>
    </dgm:pt>
    <dgm:pt modelId="{D56F888C-0647-460F-BD99-62F3DE0E09A7}" type="sibTrans" cxnId="{5B769576-231C-49B4-B4E7-430F297F76B3}">
      <dgm:prSet/>
      <dgm:spPr/>
      <dgm:t>
        <a:bodyPr/>
        <a:lstStyle/>
        <a:p>
          <a:endParaRPr lang="ru-RU"/>
        </a:p>
      </dgm:t>
    </dgm:pt>
    <dgm:pt modelId="{FBCC9319-E496-4539-B3AD-88FFBA7E44F3}">
      <dgm:prSet phldrT="[Текст]" custT="1"/>
      <dgm:spPr/>
      <dgm:t>
        <a:bodyPr/>
        <a:lstStyle/>
        <a:p>
          <a:endParaRPr lang="ru-RU" sz="1100" b="1" u="none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400" b="1" u="none" dirty="0" smtClean="0">
              <a:latin typeface="Times New Roman" pitchFamily="18" charset="0"/>
              <a:cs typeface="Times New Roman" pitchFamily="18" charset="0"/>
            </a:rPr>
            <a:t>Рассматривание                  альбомов</a:t>
          </a:r>
          <a:endParaRPr lang="ru-RU" sz="1400" u="none" dirty="0" smtClean="0">
            <a:latin typeface="Times New Roman" pitchFamily="18" charset="0"/>
            <a:cs typeface="Times New Roman" pitchFamily="18" charset="0"/>
          </a:endParaRPr>
        </a:p>
        <a:p>
          <a:endParaRPr lang="ru-RU" sz="1400" dirty="0" smtClean="0">
            <a:latin typeface="Times New Roman" pitchFamily="18" charset="0"/>
            <a:cs typeface="Times New Roman" pitchFamily="18" charset="0"/>
          </a:endParaRPr>
        </a:p>
      </dgm:t>
    </dgm:pt>
    <dgm:pt modelId="{685BCB11-D124-4579-ADE4-28E4193289E1}" type="parTrans" cxnId="{55BD7B0A-D2BA-4071-9C37-3914DD628A7B}">
      <dgm:prSet/>
      <dgm:spPr/>
      <dgm:t>
        <a:bodyPr/>
        <a:lstStyle/>
        <a:p>
          <a:endParaRPr lang="ru-RU"/>
        </a:p>
      </dgm:t>
    </dgm:pt>
    <dgm:pt modelId="{0D51DDC5-1F06-4F3C-9048-FB64136EABC4}" type="sibTrans" cxnId="{55BD7B0A-D2BA-4071-9C37-3914DD628A7B}">
      <dgm:prSet/>
      <dgm:spPr/>
      <dgm:t>
        <a:bodyPr/>
        <a:lstStyle/>
        <a:p>
          <a:endParaRPr lang="ru-RU"/>
        </a:p>
      </dgm:t>
    </dgm:pt>
    <dgm:pt modelId="{E7B22F91-C8C7-4816-9FEC-5AEC197794B2}">
      <dgm:prSet phldrT="[Текст]" custT="1"/>
      <dgm:spPr/>
      <dgm:t>
        <a:bodyPr/>
        <a:lstStyle/>
        <a:p>
          <a:r>
            <a:rPr lang="ru-RU" sz="1400" b="1" u="none" dirty="0" smtClean="0">
              <a:latin typeface="Times New Roman" pitchFamily="18" charset="0"/>
              <a:cs typeface="Times New Roman" pitchFamily="18" charset="0"/>
            </a:rPr>
            <a:t>Настольно-печатные игры</a:t>
          </a:r>
          <a:endParaRPr lang="ru-RU" sz="1400" u="none" dirty="0" smtClean="0">
            <a:latin typeface="Times New Roman" pitchFamily="18" charset="0"/>
            <a:cs typeface="Times New Roman" pitchFamily="18" charset="0"/>
          </a:endParaRPr>
        </a:p>
      </dgm:t>
    </dgm:pt>
    <dgm:pt modelId="{DF37B6B0-CE24-4CA4-AD34-47E05072606D}" type="parTrans" cxnId="{D42D03A5-8EBC-4FFA-8034-DBBA59F558BE}">
      <dgm:prSet/>
      <dgm:spPr/>
      <dgm:t>
        <a:bodyPr/>
        <a:lstStyle/>
        <a:p>
          <a:endParaRPr lang="ru-RU"/>
        </a:p>
      </dgm:t>
    </dgm:pt>
    <dgm:pt modelId="{2A5DFC2C-02A0-4999-838D-CE6C0244A98C}" type="sibTrans" cxnId="{D42D03A5-8EBC-4FFA-8034-DBBA59F558BE}">
      <dgm:prSet/>
      <dgm:spPr/>
      <dgm:t>
        <a:bodyPr/>
        <a:lstStyle/>
        <a:p>
          <a:endParaRPr lang="ru-RU"/>
        </a:p>
      </dgm:t>
    </dgm:pt>
    <dgm:pt modelId="{7BD2618A-B0EC-4C5E-BACD-6393EDDF9473}">
      <dgm:prSet phldrT="[Текст]" custT="1"/>
      <dgm:spPr/>
      <dgm:t>
        <a:bodyPr/>
        <a:lstStyle/>
        <a:p>
          <a:r>
            <a:rPr lang="ru-RU" sz="1400" b="1" u="none" dirty="0" smtClean="0">
              <a:latin typeface="Times New Roman" pitchFamily="18" charset="0"/>
              <a:cs typeface="Times New Roman" pitchFamily="18" charset="0"/>
            </a:rPr>
            <a:t>Рассматривание детских энциклопедий</a:t>
          </a:r>
          <a:endParaRPr lang="ru-RU" sz="1400" u="none" dirty="0">
            <a:latin typeface="Times New Roman" pitchFamily="18" charset="0"/>
            <a:cs typeface="Times New Roman" pitchFamily="18" charset="0"/>
          </a:endParaRPr>
        </a:p>
      </dgm:t>
    </dgm:pt>
    <dgm:pt modelId="{9400FB20-4274-49AF-BAE1-E49AB35ED680}" type="parTrans" cxnId="{DE8EA287-8F37-419F-88B2-7F2EB2E80DD1}">
      <dgm:prSet/>
      <dgm:spPr/>
      <dgm:t>
        <a:bodyPr/>
        <a:lstStyle/>
        <a:p>
          <a:endParaRPr lang="ru-RU"/>
        </a:p>
      </dgm:t>
    </dgm:pt>
    <dgm:pt modelId="{DF5EEF4F-D746-4DF0-9143-B9CF90C0BC10}" type="sibTrans" cxnId="{DE8EA287-8F37-419F-88B2-7F2EB2E80DD1}">
      <dgm:prSet/>
      <dgm:spPr/>
      <dgm:t>
        <a:bodyPr/>
        <a:lstStyle/>
        <a:p>
          <a:endParaRPr lang="ru-RU"/>
        </a:p>
      </dgm:t>
    </dgm:pt>
    <dgm:pt modelId="{44260B05-5496-4A0C-A17E-279E6FA1904E}" type="pres">
      <dgm:prSet presAssocID="{1F7FEFB2-EE80-4DEC-8C07-17D2B4E716A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361652C-E4CF-4AD0-BD0E-BA3C9D2D47C0}" type="pres">
      <dgm:prSet presAssocID="{49E557C5-5919-4B7B-835E-61CFB55382AE}" presName="hierRoot1" presStyleCnt="0">
        <dgm:presLayoutVars>
          <dgm:hierBranch val="init"/>
        </dgm:presLayoutVars>
      </dgm:prSet>
      <dgm:spPr/>
    </dgm:pt>
    <dgm:pt modelId="{CD357D5B-01F1-49A4-AB76-BE2405E8ECDE}" type="pres">
      <dgm:prSet presAssocID="{49E557C5-5919-4B7B-835E-61CFB55382AE}" presName="rootComposite1" presStyleCnt="0"/>
      <dgm:spPr/>
    </dgm:pt>
    <dgm:pt modelId="{22FFAF3C-C7CA-4480-9588-8C8474BB98AB}" type="pres">
      <dgm:prSet presAssocID="{49E557C5-5919-4B7B-835E-61CFB55382AE}" presName="rootText1" presStyleLbl="node0" presStyleIdx="0" presStyleCnt="1" custScaleX="223827" custScaleY="36150" custLinFactNeighborX="1580" custLinFactNeighborY="63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CA0E3D-9154-42ED-B87D-545A03BEEEBA}" type="pres">
      <dgm:prSet presAssocID="{49E557C5-5919-4B7B-835E-61CFB55382A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E6E74A4-A4E0-4EBE-A836-6136157E0D6C}" type="pres">
      <dgm:prSet presAssocID="{49E557C5-5919-4B7B-835E-61CFB55382AE}" presName="hierChild2" presStyleCnt="0"/>
      <dgm:spPr/>
    </dgm:pt>
    <dgm:pt modelId="{065C5FC5-75BA-4CD7-A0D8-CE4AF4FF9BAC}" type="pres">
      <dgm:prSet presAssocID="{685BCB11-D124-4579-ADE4-28E4193289E1}" presName="Name37" presStyleLbl="parChTrans1D2" presStyleIdx="0" presStyleCnt="3"/>
      <dgm:spPr/>
      <dgm:t>
        <a:bodyPr/>
        <a:lstStyle/>
        <a:p>
          <a:endParaRPr lang="ru-RU"/>
        </a:p>
      </dgm:t>
    </dgm:pt>
    <dgm:pt modelId="{D09197C7-E44E-4125-8D46-8D824831E14C}" type="pres">
      <dgm:prSet presAssocID="{FBCC9319-E496-4539-B3AD-88FFBA7E44F3}" presName="hierRoot2" presStyleCnt="0">
        <dgm:presLayoutVars>
          <dgm:hierBranch val="init"/>
        </dgm:presLayoutVars>
      </dgm:prSet>
      <dgm:spPr/>
    </dgm:pt>
    <dgm:pt modelId="{E1416A4A-1CA4-4AC0-BE9B-ED1E38C307C5}" type="pres">
      <dgm:prSet presAssocID="{FBCC9319-E496-4539-B3AD-88FFBA7E44F3}" presName="rootComposite" presStyleCnt="0"/>
      <dgm:spPr/>
    </dgm:pt>
    <dgm:pt modelId="{81FA00CA-14F2-43FA-895A-A4758BFAE384}" type="pres">
      <dgm:prSet presAssocID="{FBCC9319-E496-4539-B3AD-88FFBA7E44F3}" presName="rootText" presStyleLbl="node2" presStyleIdx="0" presStyleCnt="3" custScaleX="101858" custScaleY="68447" custLinFactNeighborX="-537" custLinFactNeighborY="-99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E2AB28-8A31-45E6-8AF0-7CC95B75FE2E}" type="pres">
      <dgm:prSet presAssocID="{FBCC9319-E496-4539-B3AD-88FFBA7E44F3}" presName="rootConnector" presStyleLbl="node2" presStyleIdx="0" presStyleCnt="3"/>
      <dgm:spPr/>
      <dgm:t>
        <a:bodyPr/>
        <a:lstStyle/>
        <a:p>
          <a:endParaRPr lang="ru-RU"/>
        </a:p>
      </dgm:t>
    </dgm:pt>
    <dgm:pt modelId="{A05B91A7-D145-4587-B775-7004C7E2D607}" type="pres">
      <dgm:prSet presAssocID="{FBCC9319-E496-4539-B3AD-88FFBA7E44F3}" presName="hierChild4" presStyleCnt="0"/>
      <dgm:spPr/>
    </dgm:pt>
    <dgm:pt modelId="{7DFCA14B-E908-430B-86D3-CB92C8E54CA2}" type="pres">
      <dgm:prSet presAssocID="{FBCC9319-E496-4539-B3AD-88FFBA7E44F3}" presName="hierChild5" presStyleCnt="0"/>
      <dgm:spPr/>
    </dgm:pt>
    <dgm:pt modelId="{D0055E1E-CF0D-4200-B91C-D8E10FB08827}" type="pres">
      <dgm:prSet presAssocID="{DF37B6B0-CE24-4CA4-AD34-47E05072606D}" presName="Name37" presStyleLbl="parChTrans1D2" presStyleIdx="1" presStyleCnt="3"/>
      <dgm:spPr/>
      <dgm:t>
        <a:bodyPr/>
        <a:lstStyle/>
        <a:p>
          <a:endParaRPr lang="ru-RU"/>
        </a:p>
      </dgm:t>
    </dgm:pt>
    <dgm:pt modelId="{8D149B0B-5035-412A-BA67-1F9421F90CA0}" type="pres">
      <dgm:prSet presAssocID="{E7B22F91-C8C7-4816-9FEC-5AEC197794B2}" presName="hierRoot2" presStyleCnt="0">
        <dgm:presLayoutVars>
          <dgm:hierBranch val="init"/>
        </dgm:presLayoutVars>
      </dgm:prSet>
      <dgm:spPr/>
    </dgm:pt>
    <dgm:pt modelId="{485EF97A-8F32-4350-A2BA-446A68D64975}" type="pres">
      <dgm:prSet presAssocID="{E7B22F91-C8C7-4816-9FEC-5AEC197794B2}" presName="rootComposite" presStyleCnt="0"/>
      <dgm:spPr/>
    </dgm:pt>
    <dgm:pt modelId="{769A94BD-B626-448A-9EF1-B661233423AA}" type="pres">
      <dgm:prSet presAssocID="{E7B22F91-C8C7-4816-9FEC-5AEC197794B2}" presName="rootText" presStyleLbl="node2" presStyleIdx="1" presStyleCnt="3" custScaleY="50735" custLinFactNeighborX="-527" custLinFactNeighborY="-5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04B7FB-D6F0-4DA7-AA5A-500255D0E021}" type="pres">
      <dgm:prSet presAssocID="{E7B22F91-C8C7-4816-9FEC-5AEC197794B2}" presName="rootConnector" presStyleLbl="node2" presStyleIdx="1" presStyleCnt="3"/>
      <dgm:spPr/>
      <dgm:t>
        <a:bodyPr/>
        <a:lstStyle/>
        <a:p>
          <a:endParaRPr lang="ru-RU"/>
        </a:p>
      </dgm:t>
    </dgm:pt>
    <dgm:pt modelId="{ACE2F436-AF1A-494B-858D-9F069650D6C4}" type="pres">
      <dgm:prSet presAssocID="{E7B22F91-C8C7-4816-9FEC-5AEC197794B2}" presName="hierChild4" presStyleCnt="0"/>
      <dgm:spPr/>
    </dgm:pt>
    <dgm:pt modelId="{28B68FEE-4DB3-415A-88BB-0EDDD2A8438B}" type="pres">
      <dgm:prSet presAssocID="{E7B22F91-C8C7-4816-9FEC-5AEC197794B2}" presName="hierChild5" presStyleCnt="0"/>
      <dgm:spPr/>
    </dgm:pt>
    <dgm:pt modelId="{17A8DFB0-C22E-4236-95EB-32E8966F6580}" type="pres">
      <dgm:prSet presAssocID="{9400FB20-4274-49AF-BAE1-E49AB35ED680}" presName="Name37" presStyleLbl="parChTrans1D2" presStyleIdx="2" presStyleCnt="3"/>
      <dgm:spPr/>
      <dgm:t>
        <a:bodyPr/>
        <a:lstStyle/>
        <a:p>
          <a:endParaRPr lang="ru-RU"/>
        </a:p>
      </dgm:t>
    </dgm:pt>
    <dgm:pt modelId="{ACC3F992-8F7C-43AC-B882-4D7D6688A130}" type="pres">
      <dgm:prSet presAssocID="{7BD2618A-B0EC-4C5E-BACD-6393EDDF9473}" presName="hierRoot2" presStyleCnt="0">
        <dgm:presLayoutVars>
          <dgm:hierBranch val="init"/>
        </dgm:presLayoutVars>
      </dgm:prSet>
      <dgm:spPr/>
    </dgm:pt>
    <dgm:pt modelId="{F23BFE10-24A8-42C5-87C3-759A32D2C4F3}" type="pres">
      <dgm:prSet presAssocID="{7BD2618A-B0EC-4C5E-BACD-6393EDDF9473}" presName="rootComposite" presStyleCnt="0"/>
      <dgm:spPr/>
    </dgm:pt>
    <dgm:pt modelId="{3985D01E-640C-4633-BB4D-245C83F13DEC}" type="pres">
      <dgm:prSet presAssocID="{7BD2618A-B0EC-4C5E-BACD-6393EDDF9473}" presName="rootText" presStyleLbl="node2" presStyleIdx="2" presStyleCnt="3" custScaleY="524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242550-6E02-4AF5-AA33-5E8F9F3E9E5D}" type="pres">
      <dgm:prSet presAssocID="{7BD2618A-B0EC-4C5E-BACD-6393EDDF9473}" presName="rootConnector" presStyleLbl="node2" presStyleIdx="2" presStyleCnt="3"/>
      <dgm:spPr/>
      <dgm:t>
        <a:bodyPr/>
        <a:lstStyle/>
        <a:p>
          <a:endParaRPr lang="ru-RU"/>
        </a:p>
      </dgm:t>
    </dgm:pt>
    <dgm:pt modelId="{C8A675FF-8F1D-45C1-890A-21E01E98C207}" type="pres">
      <dgm:prSet presAssocID="{7BD2618A-B0EC-4C5E-BACD-6393EDDF9473}" presName="hierChild4" presStyleCnt="0"/>
      <dgm:spPr/>
    </dgm:pt>
    <dgm:pt modelId="{4DD3EFF1-09F1-4916-8E09-7B39CE202E31}" type="pres">
      <dgm:prSet presAssocID="{7BD2618A-B0EC-4C5E-BACD-6393EDDF9473}" presName="hierChild5" presStyleCnt="0"/>
      <dgm:spPr/>
    </dgm:pt>
    <dgm:pt modelId="{31A797E8-2ECE-4FF8-88A8-0F09DB2BA5B7}" type="pres">
      <dgm:prSet presAssocID="{49E557C5-5919-4B7B-835E-61CFB55382AE}" presName="hierChild3" presStyleCnt="0"/>
      <dgm:spPr/>
    </dgm:pt>
  </dgm:ptLst>
  <dgm:cxnLst>
    <dgm:cxn modelId="{66A81517-0DE5-41E1-90E5-4E52C6CCCEA2}" type="presOf" srcId="{7BD2618A-B0EC-4C5E-BACD-6393EDDF9473}" destId="{3985D01E-640C-4633-BB4D-245C83F13DEC}" srcOrd="0" destOrd="0" presId="urn:microsoft.com/office/officeart/2005/8/layout/orgChart1"/>
    <dgm:cxn modelId="{7896075E-4AE9-4086-88A4-F9601993C941}" type="presOf" srcId="{DF37B6B0-CE24-4CA4-AD34-47E05072606D}" destId="{D0055E1E-CF0D-4200-B91C-D8E10FB08827}" srcOrd="0" destOrd="0" presId="urn:microsoft.com/office/officeart/2005/8/layout/orgChart1"/>
    <dgm:cxn modelId="{8BE723A2-C732-4E8D-B040-932FB5E12D34}" type="presOf" srcId="{9400FB20-4274-49AF-BAE1-E49AB35ED680}" destId="{17A8DFB0-C22E-4236-95EB-32E8966F6580}" srcOrd="0" destOrd="0" presId="urn:microsoft.com/office/officeart/2005/8/layout/orgChart1"/>
    <dgm:cxn modelId="{FB3F80E8-6424-49E8-BBB0-B45EBF294DF9}" type="presOf" srcId="{49E557C5-5919-4B7B-835E-61CFB55382AE}" destId="{E6CA0E3D-9154-42ED-B87D-545A03BEEEBA}" srcOrd="1" destOrd="0" presId="urn:microsoft.com/office/officeart/2005/8/layout/orgChart1"/>
    <dgm:cxn modelId="{CCB54BA5-C634-473B-B7E1-27587FA3D14C}" type="presOf" srcId="{685BCB11-D124-4579-ADE4-28E4193289E1}" destId="{065C5FC5-75BA-4CD7-A0D8-CE4AF4FF9BAC}" srcOrd="0" destOrd="0" presId="urn:microsoft.com/office/officeart/2005/8/layout/orgChart1"/>
    <dgm:cxn modelId="{9442ACE0-60E2-4E33-9603-D7591B9E236D}" type="presOf" srcId="{FBCC9319-E496-4539-B3AD-88FFBA7E44F3}" destId="{FFE2AB28-8A31-45E6-8AF0-7CC95B75FE2E}" srcOrd="1" destOrd="0" presId="urn:microsoft.com/office/officeart/2005/8/layout/orgChart1"/>
    <dgm:cxn modelId="{582DF27A-8F26-4E80-9AA8-E12B46ED2219}" type="presOf" srcId="{49E557C5-5919-4B7B-835E-61CFB55382AE}" destId="{22FFAF3C-C7CA-4480-9588-8C8474BB98AB}" srcOrd="0" destOrd="0" presId="urn:microsoft.com/office/officeart/2005/8/layout/orgChart1"/>
    <dgm:cxn modelId="{31E9ED50-8035-4E98-A87F-9B9BE5FF429D}" type="presOf" srcId="{E7B22F91-C8C7-4816-9FEC-5AEC197794B2}" destId="{3504B7FB-D6F0-4DA7-AA5A-500255D0E021}" srcOrd="1" destOrd="0" presId="urn:microsoft.com/office/officeart/2005/8/layout/orgChart1"/>
    <dgm:cxn modelId="{5B769576-231C-49B4-B4E7-430F297F76B3}" srcId="{1F7FEFB2-EE80-4DEC-8C07-17D2B4E716A0}" destId="{49E557C5-5919-4B7B-835E-61CFB55382AE}" srcOrd="0" destOrd="0" parTransId="{C8A62179-30BD-4CC1-8926-80362F7A5282}" sibTransId="{D56F888C-0647-460F-BD99-62F3DE0E09A7}"/>
    <dgm:cxn modelId="{DE8EA287-8F37-419F-88B2-7F2EB2E80DD1}" srcId="{49E557C5-5919-4B7B-835E-61CFB55382AE}" destId="{7BD2618A-B0EC-4C5E-BACD-6393EDDF9473}" srcOrd="2" destOrd="0" parTransId="{9400FB20-4274-49AF-BAE1-E49AB35ED680}" sibTransId="{DF5EEF4F-D746-4DF0-9143-B9CF90C0BC10}"/>
    <dgm:cxn modelId="{55BD7B0A-D2BA-4071-9C37-3914DD628A7B}" srcId="{49E557C5-5919-4B7B-835E-61CFB55382AE}" destId="{FBCC9319-E496-4539-B3AD-88FFBA7E44F3}" srcOrd="0" destOrd="0" parTransId="{685BCB11-D124-4579-ADE4-28E4193289E1}" sibTransId="{0D51DDC5-1F06-4F3C-9048-FB64136EABC4}"/>
    <dgm:cxn modelId="{D42D03A5-8EBC-4FFA-8034-DBBA59F558BE}" srcId="{49E557C5-5919-4B7B-835E-61CFB55382AE}" destId="{E7B22F91-C8C7-4816-9FEC-5AEC197794B2}" srcOrd="1" destOrd="0" parTransId="{DF37B6B0-CE24-4CA4-AD34-47E05072606D}" sibTransId="{2A5DFC2C-02A0-4999-838D-CE6C0244A98C}"/>
    <dgm:cxn modelId="{43819F91-9364-4CA1-8390-D651C9B3FBD1}" type="presOf" srcId="{E7B22F91-C8C7-4816-9FEC-5AEC197794B2}" destId="{769A94BD-B626-448A-9EF1-B661233423AA}" srcOrd="0" destOrd="0" presId="urn:microsoft.com/office/officeart/2005/8/layout/orgChart1"/>
    <dgm:cxn modelId="{56324CB0-16CB-49F7-8B91-AF3D24779173}" type="presOf" srcId="{FBCC9319-E496-4539-B3AD-88FFBA7E44F3}" destId="{81FA00CA-14F2-43FA-895A-A4758BFAE384}" srcOrd="0" destOrd="0" presId="urn:microsoft.com/office/officeart/2005/8/layout/orgChart1"/>
    <dgm:cxn modelId="{0AB955E4-68E7-474A-B72A-4EE13ED62F10}" type="presOf" srcId="{7BD2618A-B0EC-4C5E-BACD-6393EDDF9473}" destId="{1C242550-6E02-4AF5-AA33-5E8F9F3E9E5D}" srcOrd="1" destOrd="0" presId="urn:microsoft.com/office/officeart/2005/8/layout/orgChart1"/>
    <dgm:cxn modelId="{489DDAE5-8FC2-49E3-8B15-1484280A151B}" type="presOf" srcId="{1F7FEFB2-EE80-4DEC-8C07-17D2B4E716A0}" destId="{44260B05-5496-4A0C-A17E-279E6FA1904E}" srcOrd="0" destOrd="0" presId="urn:microsoft.com/office/officeart/2005/8/layout/orgChart1"/>
    <dgm:cxn modelId="{E89C1FF0-8C01-4C95-B8C0-A48F0A5D1AF8}" type="presParOf" srcId="{44260B05-5496-4A0C-A17E-279E6FA1904E}" destId="{3361652C-E4CF-4AD0-BD0E-BA3C9D2D47C0}" srcOrd="0" destOrd="0" presId="urn:microsoft.com/office/officeart/2005/8/layout/orgChart1"/>
    <dgm:cxn modelId="{136579FF-A189-43DB-BA88-1274E0B2B8C7}" type="presParOf" srcId="{3361652C-E4CF-4AD0-BD0E-BA3C9D2D47C0}" destId="{CD357D5B-01F1-49A4-AB76-BE2405E8ECDE}" srcOrd="0" destOrd="0" presId="urn:microsoft.com/office/officeart/2005/8/layout/orgChart1"/>
    <dgm:cxn modelId="{A28269D8-6C68-480A-A499-FCC9A899B975}" type="presParOf" srcId="{CD357D5B-01F1-49A4-AB76-BE2405E8ECDE}" destId="{22FFAF3C-C7CA-4480-9588-8C8474BB98AB}" srcOrd="0" destOrd="0" presId="urn:microsoft.com/office/officeart/2005/8/layout/orgChart1"/>
    <dgm:cxn modelId="{761CA2DB-50EE-41D3-87F0-EC984A2EF495}" type="presParOf" srcId="{CD357D5B-01F1-49A4-AB76-BE2405E8ECDE}" destId="{E6CA0E3D-9154-42ED-B87D-545A03BEEEBA}" srcOrd="1" destOrd="0" presId="urn:microsoft.com/office/officeart/2005/8/layout/orgChart1"/>
    <dgm:cxn modelId="{3140C172-AFC4-48CC-A89D-55AFA257BFBF}" type="presParOf" srcId="{3361652C-E4CF-4AD0-BD0E-BA3C9D2D47C0}" destId="{4E6E74A4-A4E0-4EBE-A836-6136157E0D6C}" srcOrd="1" destOrd="0" presId="urn:microsoft.com/office/officeart/2005/8/layout/orgChart1"/>
    <dgm:cxn modelId="{994B43A5-6D65-4F0A-AD4D-BD2F71B8BEB5}" type="presParOf" srcId="{4E6E74A4-A4E0-4EBE-A836-6136157E0D6C}" destId="{065C5FC5-75BA-4CD7-A0D8-CE4AF4FF9BAC}" srcOrd="0" destOrd="0" presId="urn:microsoft.com/office/officeart/2005/8/layout/orgChart1"/>
    <dgm:cxn modelId="{0A1A5E4C-0F87-42BF-9CA5-003B00B2B6DA}" type="presParOf" srcId="{4E6E74A4-A4E0-4EBE-A836-6136157E0D6C}" destId="{D09197C7-E44E-4125-8D46-8D824831E14C}" srcOrd="1" destOrd="0" presId="urn:microsoft.com/office/officeart/2005/8/layout/orgChart1"/>
    <dgm:cxn modelId="{B62C920E-117F-4F8F-9CA5-502BE141EE40}" type="presParOf" srcId="{D09197C7-E44E-4125-8D46-8D824831E14C}" destId="{E1416A4A-1CA4-4AC0-BE9B-ED1E38C307C5}" srcOrd="0" destOrd="0" presId="urn:microsoft.com/office/officeart/2005/8/layout/orgChart1"/>
    <dgm:cxn modelId="{4AC5799A-A164-4B3D-9C07-E0131601D444}" type="presParOf" srcId="{E1416A4A-1CA4-4AC0-BE9B-ED1E38C307C5}" destId="{81FA00CA-14F2-43FA-895A-A4758BFAE384}" srcOrd="0" destOrd="0" presId="urn:microsoft.com/office/officeart/2005/8/layout/orgChart1"/>
    <dgm:cxn modelId="{76D10EAD-0C70-4A6F-809B-C79CAEFC1F7F}" type="presParOf" srcId="{E1416A4A-1CA4-4AC0-BE9B-ED1E38C307C5}" destId="{FFE2AB28-8A31-45E6-8AF0-7CC95B75FE2E}" srcOrd="1" destOrd="0" presId="urn:microsoft.com/office/officeart/2005/8/layout/orgChart1"/>
    <dgm:cxn modelId="{5DA310BA-75B2-4D82-9B44-AB98C79F5729}" type="presParOf" srcId="{D09197C7-E44E-4125-8D46-8D824831E14C}" destId="{A05B91A7-D145-4587-B775-7004C7E2D607}" srcOrd="1" destOrd="0" presId="urn:microsoft.com/office/officeart/2005/8/layout/orgChart1"/>
    <dgm:cxn modelId="{EFF10E29-D209-45EC-8804-0B9943206531}" type="presParOf" srcId="{D09197C7-E44E-4125-8D46-8D824831E14C}" destId="{7DFCA14B-E908-430B-86D3-CB92C8E54CA2}" srcOrd="2" destOrd="0" presId="urn:microsoft.com/office/officeart/2005/8/layout/orgChart1"/>
    <dgm:cxn modelId="{E06AE694-FC63-4098-9280-021D1209E5EA}" type="presParOf" srcId="{4E6E74A4-A4E0-4EBE-A836-6136157E0D6C}" destId="{D0055E1E-CF0D-4200-B91C-D8E10FB08827}" srcOrd="2" destOrd="0" presId="urn:microsoft.com/office/officeart/2005/8/layout/orgChart1"/>
    <dgm:cxn modelId="{6E5E1A4A-B8CD-4911-BF32-A85B143EA297}" type="presParOf" srcId="{4E6E74A4-A4E0-4EBE-A836-6136157E0D6C}" destId="{8D149B0B-5035-412A-BA67-1F9421F90CA0}" srcOrd="3" destOrd="0" presId="urn:microsoft.com/office/officeart/2005/8/layout/orgChart1"/>
    <dgm:cxn modelId="{E2E77034-883F-4C9D-8265-24C2CC408C10}" type="presParOf" srcId="{8D149B0B-5035-412A-BA67-1F9421F90CA0}" destId="{485EF97A-8F32-4350-A2BA-446A68D64975}" srcOrd="0" destOrd="0" presId="urn:microsoft.com/office/officeart/2005/8/layout/orgChart1"/>
    <dgm:cxn modelId="{237B27E4-51AA-4E1B-8B22-D568D575624B}" type="presParOf" srcId="{485EF97A-8F32-4350-A2BA-446A68D64975}" destId="{769A94BD-B626-448A-9EF1-B661233423AA}" srcOrd="0" destOrd="0" presId="urn:microsoft.com/office/officeart/2005/8/layout/orgChart1"/>
    <dgm:cxn modelId="{DAC59310-1999-4471-8BC1-0EC52EC42E03}" type="presParOf" srcId="{485EF97A-8F32-4350-A2BA-446A68D64975}" destId="{3504B7FB-D6F0-4DA7-AA5A-500255D0E021}" srcOrd="1" destOrd="0" presId="urn:microsoft.com/office/officeart/2005/8/layout/orgChart1"/>
    <dgm:cxn modelId="{0497761F-F5FA-4E9B-899D-D7E73A71827D}" type="presParOf" srcId="{8D149B0B-5035-412A-BA67-1F9421F90CA0}" destId="{ACE2F436-AF1A-494B-858D-9F069650D6C4}" srcOrd="1" destOrd="0" presId="urn:microsoft.com/office/officeart/2005/8/layout/orgChart1"/>
    <dgm:cxn modelId="{37DBFDD4-BE78-4D47-B0A2-ACBC7AFFD9F2}" type="presParOf" srcId="{8D149B0B-5035-412A-BA67-1F9421F90CA0}" destId="{28B68FEE-4DB3-415A-88BB-0EDDD2A8438B}" srcOrd="2" destOrd="0" presId="urn:microsoft.com/office/officeart/2005/8/layout/orgChart1"/>
    <dgm:cxn modelId="{A272F2C7-3E08-48A7-9D53-0CDA35F1187A}" type="presParOf" srcId="{4E6E74A4-A4E0-4EBE-A836-6136157E0D6C}" destId="{17A8DFB0-C22E-4236-95EB-32E8966F6580}" srcOrd="4" destOrd="0" presId="urn:microsoft.com/office/officeart/2005/8/layout/orgChart1"/>
    <dgm:cxn modelId="{9FB19B97-6EFF-44BA-AE57-6B4BD24609CB}" type="presParOf" srcId="{4E6E74A4-A4E0-4EBE-A836-6136157E0D6C}" destId="{ACC3F992-8F7C-43AC-B882-4D7D6688A130}" srcOrd="5" destOrd="0" presId="urn:microsoft.com/office/officeart/2005/8/layout/orgChart1"/>
    <dgm:cxn modelId="{E330705A-2CF6-4151-91C1-6BB1CE02137C}" type="presParOf" srcId="{ACC3F992-8F7C-43AC-B882-4D7D6688A130}" destId="{F23BFE10-24A8-42C5-87C3-759A32D2C4F3}" srcOrd="0" destOrd="0" presId="urn:microsoft.com/office/officeart/2005/8/layout/orgChart1"/>
    <dgm:cxn modelId="{EE5EA0D9-BDCC-4C82-977E-808CC29627D2}" type="presParOf" srcId="{F23BFE10-24A8-42C5-87C3-759A32D2C4F3}" destId="{3985D01E-640C-4633-BB4D-245C83F13DEC}" srcOrd="0" destOrd="0" presId="urn:microsoft.com/office/officeart/2005/8/layout/orgChart1"/>
    <dgm:cxn modelId="{68554BDF-8494-43E6-A872-EA4E60C12C9C}" type="presParOf" srcId="{F23BFE10-24A8-42C5-87C3-759A32D2C4F3}" destId="{1C242550-6E02-4AF5-AA33-5E8F9F3E9E5D}" srcOrd="1" destOrd="0" presId="urn:microsoft.com/office/officeart/2005/8/layout/orgChart1"/>
    <dgm:cxn modelId="{870F5A1D-8924-47B8-B105-7C9F55961DF8}" type="presParOf" srcId="{ACC3F992-8F7C-43AC-B882-4D7D6688A130}" destId="{C8A675FF-8F1D-45C1-890A-21E01E98C207}" srcOrd="1" destOrd="0" presId="urn:microsoft.com/office/officeart/2005/8/layout/orgChart1"/>
    <dgm:cxn modelId="{AA227633-6096-497A-B7B6-6B9A790575D4}" type="presParOf" srcId="{ACC3F992-8F7C-43AC-B882-4D7D6688A130}" destId="{4DD3EFF1-09F1-4916-8E09-7B39CE202E31}" srcOrd="2" destOrd="0" presId="urn:microsoft.com/office/officeart/2005/8/layout/orgChart1"/>
    <dgm:cxn modelId="{AE0F7114-5A8B-4C9E-BD25-2945134C38AE}" type="presParOf" srcId="{3361652C-E4CF-4AD0-BD0E-BA3C9D2D47C0}" destId="{31A797E8-2ECE-4FF8-88A8-0F09DB2BA5B7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CD3AAC-AA7F-4897-BA58-997A70162E85}" type="doc">
      <dgm:prSet loTypeId="urn:microsoft.com/office/officeart/2005/8/layout/orgChart1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F99AB82-C051-40FA-867A-96BF4286CCB3}">
      <dgm:prSet phldrT="[Текст]" custT="1"/>
      <dgm:spPr/>
      <dgm:t>
        <a:bodyPr/>
        <a:lstStyle/>
        <a:p>
          <a:r>
            <a:rPr lang="ru-RU" sz="2400" u="none" dirty="0" smtClean="0">
              <a:latin typeface="Times New Roman" pitchFamily="18" charset="0"/>
              <a:cs typeface="Times New Roman" pitchFamily="18" charset="0"/>
            </a:rPr>
            <a:t>Совместная деятельность воспитателя с дошкольниками</a:t>
          </a:r>
          <a:endParaRPr lang="ru-RU" sz="2400" u="none" dirty="0">
            <a:latin typeface="Times New Roman" pitchFamily="18" charset="0"/>
            <a:cs typeface="Times New Roman" pitchFamily="18" charset="0"/>
          </a:endParaRPr>
        </a:p>
      </dgm:t>
    </dgm:pt>
    <dgm:pt modelId="{D559B4FB-8E97-4E28-8EFC-BA7B81F23B96}" type="parTrans" cxnId="{39061354-161B-4760-8ECF-603C410F97DD}">
      <dgm:prSet/>
      <dgm:spPr/>
      <dgm:t>
        <a:bodyPr/>
        <a:lstStyle/>
        <a:p>
          <a:endParaRPr lang="ru-RU"/>
        </a:p>
      </dgm:t>
    </dgm:pt>
    <dgm:pt modelId="{E8910B41-6C9A-4D59-80BD-53BF4F35B30B}" type="sibTrans" cxnId="{39061354-161B-4760-8ECF-603C410F97DD}">
      <dgm:prSet/>
      <dgm:spPr/>
      <dgm:t>
        <a:bodyPr/>
        <a:lstStyle/>
        <a:p>
          <a:endParaRPr lang="ru-RU"/>
        </a:p>
      </dgm:t>
    </dgm:pt>
    <dgm:pt modelId="{CEF097A6-359E-4A03-98A0-27D09DA86A94}">
      <dgm:prSet phldrT="[Текст]" custT="1"/>
      <dgm:spPr/>
      <dgm:t>
        <a:bodyPr/>
        <a:lstStyle/>
        <a:p>
          <a:r>
            <a:rPr lang="ru-RU" sz="1400" b="1" u="none" dirty="0" smtClean="0">
              <a:latin typeface="Times New Roman" pitchFamily="18" charset="0"/>
              <a:cs typeface="Times New Roman" pitchFamily="18" charset="0"/>
            </a:rPr>
            <a:t>Игровая деятельность</a:t>
          </a:r>
          <a:endParaRPr lang="ru-RU" sz="1400" u="none" dirty="0" smtClean="0">
            <a:latin typeface="Times New Roman" pitchFamily="18" charset="0"/>
            <a:cs typeface="Times New Roman" pitchFamily="18" charset="0"/>
          </a:endParaRPr>
        </a:p>
      </dgm:t>
    </dgm:pt>
    <dgm:pt modelId="{A89DFD49-4EC6-46A1-9527-2264A3849B92}" type="parTrans" cxnId="{9B01FB6F-D252-4856-BCDE-A50F34B5835F}">
      <dgm:prSet/>
      <dgm:spPr/>
      <dgm:t>
        <a:bodyPr/>
        <a:lstStyle/>
        <a:p>
          <a:endParaRPr lang="ru-RU"/>
        </a:p>
      </dgm:t>
    </dgm:pt>
    <dgm:pt modelId="{C397EDD7-B20B-475B-A716-31C30FAD51B0}" type="sibTrans" cxnId="{9B01FB6F-D252-4856-BCDE-A50F34B5835F}">
      <dgm:prSet/>
      <dgm:spPr/>
      <dgm:t>
        <a:bodyPr/>
        <a:lstStyle/>
        <a:p>
          <a:endParaRPr lang="ru-RU"/>
        </a:p>
      </dgm:t>
    </dgm:pt>
    <dgm:pt modelId="{F6D06B25-1119-466A-8C74-CE968A336C4F}">
      <dgm:prSet phldrT="[Текст]" custT="1"/>
      <dgm:spPr/>
      <dgm:t>
        <a:bodyPr/>
        <a:lstStyle/>
        <a:p>
          <a:r>
            <a:rPr lang="ru-RU" sz="1400" b="1" u="none" dirty="0" smtClean="0">
              <a:latin typeface="Times New Roman" pitchFamily="18" charset="0"/>
              <a:cs typeface="Times New Roman" pitchFamily="18" charset="0"/>
            </a:rPr>
            <a:t>Познавательно-речевая деятельность</a:t>
          </a:r>
          <a:endParaRPr lang="ru-RU" sz="1400" u="none" dirty="0" smtClean="0">
            <a:latin typeface="Times New Roman" pitchFamily="18" charset="0"/>
            <a:cs typeface="Times New Roman" pitchFamily="18" charset="0"/>
          </a:endParaRPr>
        </a:p>
      </dgm:t>
    </dgm:pt>
    <dgm:pt modelId="{01A0E06E-F9D7-4755-946F-4791FDDE4A8A}" type="parTrans" cxnId="{CD965F61-FCF6-4BB3-B810-99BDC9C63D0D}">
      <dgm:prSet/>
      <dgm:spPr/>
      <dgm:t>
        <a:bodyPr/>
        <a:lstStyle/>
        <a:p>
          <a:endParaRPr lang="ru-RU"/>
        </a:p>
      </dgm:t>
    </dgm:pt>
    <dgm:pt modelId="{1DE5CC17-6CD0-4668-997B-EE5457E56B2D}" type="sibTrans" cxnId="{CD965F61-FCF6-4BB3-B810-99BDC9C63D0D}">
      <dgm:prSet/>
      <dgm:spPr/>
      <dgm:t>
        <a:bodyPr/>
        <a:lstStyle/>
        <a:p>
          <a:endParaRPr lang="ru-RU"/>
        </a:p>
      </dgm:t>
    </dgm:pt>
    <dgm:pt modelId="{539BAB31-ACF6-46AB-BD14-A467FBA5753B}">
      <dgm:prSet phldrT="[Текст]" custT="1"/>
      <dgm:spPr/>
      <dgm:t>
        <a:bodyPr/>
        <a:lstStyle/>
        <a:p>
          <a:r>
            <a:rPr lang="ru-RU" sz="1400" b="1" u="none" dirty="0" smtClean="0">
              <a:latin typeface="Times New Roman" pitchFamily="18" charset="0"/>
              <a:cs typeface="Times New Roman" pitchFamily="18" charset="0"/>
            </a:rPr>
            <a:t>Продуктивная деятельность</a:t>
          </a:r>
          <a:endParaRPr lang="ru-RU" sz="1400" u="none" dirty="0" smtClean="0">
            <a:latin typeface="Times New Roman" pitchFamily="18" charset="0"/>
            <a:cs typeface="Times New Roman" pitchFamily="18" charset="0"/>
          </a:endParaRPr>
        </a:p>
      </dgm:t>
    </dgm:pt>
    <dgm:pt modelId="{23142721-1856-4017-B294-E267ADE815E2}" type="parTrans" cxnId="{C3ED3E44-F8D9-4C86-AE37-CFF423632FFB}">
      <dgm:prSet/>
      <dgm:spPr/>
      <dgm:t>
        <a:bodyPr/>
        <a:lstStyle/>
        <a:p>
          <a:endParaRPr lang="ru-RU"/>
        </a:p>
      </dgm:t>
    </dgm:pt>
    <dgm:pt modelId="{C6413AA2-BA37-40BA-B907-88E7C03D5E42}" type="sibTrans" cxnId="{C3ED3E44-F8D9-4C86-AE37-CFF423632FFB}">
      <dgm:prSet/>
      <dgm:spPr/>
      <dgm:t>
        <a:bodyPr/>
        <a:lstStyle/>
        <a:p>
          <a:endParaRPr lang="ru-RU"/>
        </a:p>
      </dgm:t>
    </dgm:pt>
    <dgm:pt modelId="{CFB6995A-5E4F-411D-9F38-5D0613BFA846}" type="pres">
      <dgm:prSet presAssocID="{3FCD3AAC-AA7F-4897-BA58-997A70162E8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F399A8D-2408-458A-A0DF-C6754492DB9C}" type="pres">
      <dgm:prSet presAssocID="{7F99AB82-C051-40FA-867A-96BF4286CCB3}" presName="hierRoot1" presStyleCnt="0">
        <dgm:presLayoutVars>
          <dgm:hierBranch val="init"/>
        </dgm:presLayoutVars>
      </dgm:prSet>
      <dgm:spPr/>
    </dgm:pt>
    <dgm:pt modelId="{C4E3577C-5494-4E24-96DE-0C2B8A64CF83}" type="pres">
      <dgm:prSet presAssocID="{7F99AB82-C051-40FA-867A-96BF4286CCB3}" presName="rootComposite1" presStyleCnt="0"/>
      <dgm:spPr/>
    </dgm:pt>
    <dgm:pt modelId="{A84D74A8-9E20-4313-8063-D265ABB55BD5}" type="pres">
      <dgm:prSet presAssocID="{7F99AB82-C051-40FA-867A-96BF4286CCB3}" presName="rootText1" presStyleLbl="node0" presStyleIdx="0" presStyleCnt="1" custScaleX="323048" custScaleY="37597" custLinFactNeighborX="-591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A1A236-01CA-4820-9786-12A263891828}" type="pres">
      <dgm:prSet presAssocID="{7F99AB82-C051-40FA-867A-96BF4286CCB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6A94C0B-B46A-43FA-9D0D-1EE6C2BF0E54}" type="pres">
      <dgm:prSet presAssocID="{7F99AB82-C051-40FA-867A-96BF4286CCB3}" presName="hierChild2" presStyleCnt="0"/>
      <dgm:spPr/>
    </dgm:pt>
    <dgm:pt modelId="{E3791E0B-6E06-457E-91E4-0AB51B2A2C95}" type="pres">
      <dgm:prSet presAssocID="{A89DFD49-4EC6-46A1-9527-2264A3849B92}" presName="Name37" presStyleLbl="parChTrans1D2" presStyleIdx="0" presStyleCnt="3"/>
      <dgm:spPr/>
      <dgm:t>
        <a:bodyPr/>
        <a:lstStyle/>
        <a:p>
          <a:endParaRPr lang="ru-RU"/>
        </a:p>
      </dgm:t>
    </dgm:pt>
    <dgm:pt modelId="{1EE0A094-BD22-4789-904D-5E0AEEE5EA8E}" type="pres">
      <dgm:prSet presAssocID="{CEF097A6-359E-4A03-98A0-27D09DA86A94}" presName="hierRoot2" presStyleCnt="0">
        <dgm:presLayoutVars>
          <dgm:hierBranch val="init"/>
        </dgm:presLayoutVars>
      </dgm:prSet>
      <dgm:spPr/>
    </dgm:pt>
    <dgm:pt modelId="{3AC1A478-A3C8-4DAC-BCB6-DB88E5AAD5E2}" type="pres">
      <dgm:prSet presAssocID="{CEF097A6-359E-4A03-98A0-27D09DA86A94}" presName="rootComposite" presStyleCnt="0"/>
      <dgm:spPr/>
    </dgm:pt>
    <dgm:pt modelId="{80C12BE1-03AC-451B-B02E-C1105F8F15EB}" type="pres">
      <dgm:prSet presAssocID="{CEF097A6-359E-4A03-98A0-27D09DA86A94}" presName="rootText" presStyleLbl="node2" presStyleIdx="0" presStyleCnt="3" custScaleY="287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484F4B-4EBA-4AA6-B5D1-99AA78198258}" type="pres">
      <dgm:prSet presAssocID="{CEF097A6-359E-4A03-98A0-27D09DA86A94}" presName="rootConnector" presStyleLbl="node2" presStyleIdx="0" presStyleCnt="3"/>
      <dgm:spPr/>
      <dgm:t>
        <a:bodyPr/>
        <a:lstStyle/>
        <a:p>
          <a:endParaRPr lang="ru-RU"/>
        </a:p>
      </dgm:t>
    </dgm:pt>
    <dgm:pt modelId="{215B153B-BF35-48EE-B32C-8729B17C4959}" type="pres">
      <dgm:prSet presAssocID="{CEF097A6-359E-4A03-98A0-27D09DA86A94}" presName="hierChild4" presStyleCnt="0"/>
      <dgm:spPr/>
    </dgm:pt>
    <dgm:pt modelId="{8766BC82-BF41-475F-979E-53D2C9D2C7CC}" type="pres">
      <dgm:prSet presAssocID="{CEF097A6-359E-4A03-98A0-27D09DA86A94}" presName="hierChild5" presStyleCnt="0"/>
      <dgm:spPr/>
    </dgm:pt>
    <dgm:pt modelId="{AE706F68-994F-46FE-BC62-92E29280294A}" type="pres">
      <dgm:prSet presAssocID="{01A0E06E-F9D7-4755-946F-4791FDDE4A8A}" presName="Name37" presStyleLbl="parChTrans1D2" presStyleIdx="1" presStyleCnt="3"/>
      <dgm:spPr/>
      <dgm:t>
        <a:bodyPr/>
        <a:lstStyle/>
        <a:p>
          <a:endParaRPr lang="ru-RU"/>
        </a:p>
      </dgm:t>
    </dgm:pt>
    <dgm:pt modelId="{4A003FD8-B6E8-4678-B3E3-5C730773BADE}" type="pres">
      <dgm:prSet presAssocID="{F6D06B25-1119-466A-8C74-CE968A336C4F}" presName="hierRoot2" presStyleCnt="0">
        <dgm:presLayoutVars>
          <dgm:hierBranch val="init"/>
        </dgm:presLayoutVars>
      </dgm:prSet>
      <dgm:spPr/>
    </dgm:pt>
    <dgm:pt modelId="{9625D664-858E-4B9B-AF1F-9FE78068731E}" type="pres">
      <dgm:prSet presAssocID="{F6D06B25-1119-466A-8C74-CE968A336C4F}" presName="rootComposite" presStyleCnt="0"/>
      <dgm:spPr/>
    </dgm:pt>
    <dgm:pt modelId="{7B317E7F-623E-4AB1-B389-11D65DE61CB8}" type="pres">
      <dgm:prSet presAssocID="{F6D06B25-1119-466A-8C74-CE968A336C4F}" presName="rootText" presStyleLbl="node2" presStyleIdx="1" presStyleCnt="3" custScaleY="43104" custLinFactNeighborX="97" custLinFactNeighborY="-48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C43B2D-CEC1-4739-B97B-F29B530DA365}" type="pres">
      <dgm:prSet presAssocID="{F6D06B25-1119-466A-8C74-CE968A336C4F}" presName="rootConnector" presStyleLbl="node2" presStyleIdx="1" presStyleCnt="3"/>
      <dgm:spPr/>
      <dgm:t>
        <a:bodyPr/>
        <a:lstStyle/>
        <a:p>
          <a:endParaRPr lang="ru-RU"/>
        </a:p>
      </dgm:t>
    </dgm:pt>
    <dgm:pt modelId="{A0319704-6808-4EA7-B8A1-7E6EA8EE94BC}" type="pres">
      <dgm:prSet presAssocID="{F6D06B25-1119-466A-8C74-CE968A336C4F}" presName="hierChild4" presStyleCnt="0"/>
      <dgm:spPr/>
    </dgm:pt>
    <dgm:pt modelId="{25848868-A839-4C2B-AAB8-ECE51A23A1B1}" type="pres">
      <dgm:prSet presAssocID="{F6D06B25-1119-466A-8C74-CE968A336C4F}" presName="hierChild5" presStyleCnt="0"/>
      <dgm:spPr/>
    </dgm:pt>
    <dgm:pt modelId="{5AD03018-5E56-4A96-88ED-2136CAB501FA}" type="pres">
      <dgm:prSet presAssocID="{23142721-1856-4017-B294-E267ADE815E2}" presName="Name37" presStyleLbl="parChTrans1D2" presStyleIdx="2" presStyleCnt="3"/>
      <dgm:spPr/>
      <dgm:t>
        <a:bodyPr/>
        <a:lstStyle/>
        <a:p>
          <a:endParaRPr lang="ru-RU"/>
        </a:p>
      </dgm:t>
    </dgm:pt>
    <dgm:pt modelId="{CFD42B75-1EF6-4191-BBCF-1884C42B85B1}" type="pres">
      <dgm:prSet presAssocID="{539BAB31-ACF6-46AB-BD14-A467FBA5753B}" presName="hierRoot2" presStyleCnt="0">
        <dgm:presLayoutVars>
          <dgm:hierBranch val="init"/>
        </dgm:presLayoutVars>
      </dgm:prSet>
      <dgm:spPr/>
    </dgm:pt>
    <dgm:pt modelId="{A49F8C9A-6C8B-48FA-A255-4A5A4EBAA159}" type="pres">
      <dgm:prSet presAssocID="{539BAB31-ACF6-46AB-BD14-A467FBA5753B}" presName="rootComposite" presStyleCnt="0"/>
      <dgm:spPr/>
    </dgm:pt>
    <dgm:pt modelId="{D59C8800-F332-4060-9F44-3EAF6C17F2DA}" type="pres">
      <dgm:prSet presAssocID="{539BAB31-ACF6-46AB-BD14-A467FBA5753B}" presName="rootText" presStyleLbl="node2" presStyleIdx="2" presStyleCnt="3" custScaleY="36039" custLinFactNeighborX="1742" custLinFactNeighborY="-118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082B17-CFF4-4BD0-B124-E7BDABB8588E}" type="pres">
      <dgm:prSet presAssocID="{539BAB31-ACF6-46AB-BD14-A467FBA5753B}" presName="rootConnector" presStyleLbl="node2" presStyleIdx="2" presStyleCnt="3"/>
      <dgm:spPr/>
      <dgm:t>
        <a:bodyPr/>
        <a:lstStyle/>
        <a:p>
          <a:endParaRPr lang="ru-RU"/>
        </a:p>
      </dgm:t>
    </dgm:pt>
    <dgm:pt modelId="{C516D1F0-9F90-4089-83E3-14A4ED679B16}" type="pres">
      <dgm:prSet presAssocID="{539BAB31-ACF6-46AB-BD14-A467FBA5753B}" presName="hierChild4" presStyleCnt="0"/>
      <dgm:spPr/>
    </dgm:pt>
    <dgm:pt modelId="{91C648F2-E4BB-4A5D-B2B8-2CA03665D7FD}" type="pres">
      <dgm:prSet presAssocID="{539BAB31-ACF6-46AB-BD14-A467FBA5753B}" presName="hierChild5" presStyleCnt="0"/>
      <dgm:spPr/>
    </dgm:pt>
    <dgm:pt modelId="{0D22189E-2583-4770-A537-6F61A5BD9E0B}" type="pres">
      <dgm:prSet presAssocID="{7F99AB82-C051-40FA-867A-96BF4286CCB3}" presName="hierChild3" presStyleCnt="0"/>
      <dgm:spPr/>
    </dgm:pt>
  </dgm:ptLst>
  <dgm:cxnLst>
    <dgm:cxn modelId="{F3BA3FCE-8778-49BD-BE10-4CB154D498F6}" type="presOf" srcId="{A89DFD49-4EC6-46A1-9527-2264A3849B92}" destId="{E3791E0B-6E06-457E-91E4-0AB51B2A2C95}" srcOrd="0" destOrd="0" presId="urn:microsoft.com/office/officeart/2005/8/layout/orgChart1"/>
    <dgm:cxn modelId="{F8F18025-E830-4158-B511-70D1B233421E}" type="presOf" srcId="{539BAB31-ACF6-46AB-BD14-A467FBA5753B}" destId="{D59C8800-F332-4060-9F44-3EAF6C17F2DA}" srcOrd="0" destOrd="0" presId="urn:microsoft.com/office/officeart/2005/8/layout/orgChart1"/>
    <dgm:cxn modelId="{3BAED6AD-7CA7-4EC3-AFF6-DF5BBBA52F83}" type="presOf" srcId="{F6D06B25-1119-466A-8C74-CE968A336C4F}" destId="{E5C43B2D-CEC1-4739-B97B-F29B530DA365}" srcOrd="1" destOrd="0" presId="urn:microsoft.com/office/officeart/2005/8/layout/orgChart1"/>
    <dgm:cxn modelId="{7EC9FA38-79D1-4D32-9156-64F7FB674087}" type="presOf" srcId="{CEF097A6-359E-4A03-98A0-27D09DA86A94}" destId="{7F484F4B-4EBA-4AA6-B5D1-99AA78198258}" srcOrd="1" destOrd="0" presId="urn:microsoft.com/office/officeart/2005/8/layout/orgChart1"/>
    <dgm:cxn modelId="{7BF4506E-146B-4FAA-9CBD-FAA9E75D87E3}" type="presOf" srcId="{7F99AB82-C051-40FA-867A-96BF4286CCB3}" destId="{52A1A236-01CA-4820-9786-12A263891828}" srcOrd="1" destOrd="0" presId="urn:microsoft.com/office/officeart/2005/8/layout/orgChart1"/>
    <dgm:cxn modelId="{C30A3090-7425-4E53-9E9F-D05639E7DB8F}" type="presOf" srcId="{3FCD3AAC-AA7F-4897-BA58-997A70162E85}" destId="{CFB6995A-5E4F-411D-9F38-5D0613BFA846}" srcOrd="0" destOrd="0" presId="urn:microsoft.com/office/officeart/2005/8/layout/orgChart1"/>
    <dgm:cxn modelId="{7E10A546-3D13-45BE-B241-F0950B43180E}" type="presOf" srcId="{539BAB31-ACF6-46AB-BD14-A467FBA5753B}" destId="{D7082B17-CFF4-4BD0-B124-E7BDABB8588E}" srcOrd="1" destOrd="0" presId="urn:microsoft.com/office/officeart/2005/8/layout/orgChart1"/>
    <dgm:cxn modelId="{DDE54CAD-5678-4306-BE2C-78FBF083CBB1}" type="presOf" srcId="{F6D06B25-1119-466A-8C74-CE968A336C4F}" destId="{7B317E7F-623E-4AB1-B389-11D65DE61CB8}" srcOrd="0" destOrd="0" presId="urn:microsoft.com/office/officeart/2005/8/layout/orgChart1"/>
    <dgm:cxn modelId="{39061354-161B-4760-8ECF-603C410F97DD}" srcId="{3FCD3AAC-AA7F-4897-BA58-997A70162E85}" destId="{7F99AB82-C051-40FA-867A-96BF4286CCB3}" srcOrd="0" destOrd="0" parTransId="{D559B4FB-8E97-4E28-8EFC-BA7B81F23B96}" sibTransId="{E8910B41-6C9A-4D59-80BD-53BF4F35B30B}"/>
    <dgm:cxn modelId="{CD965F61-FCF6-4BB3-B810-99BDC9C63D0D}" srcId="{7F99AB82-C051-40FA-867A-96BF4286CCB3}" destId="{F6D06B25-1119-466A-8C74-CE968A336C4F}" srcOrd="1" destOrd="0" parTransId="{01A0E06E-F9D7-4755-946F-4791FDDE4A8A}" sibTransId="{1DE5CC17-6CD0-4668-997B-EE5457E56B2D}"/>
    <dgm:cxn modelId="{C1EFFDE2-D50C-4EAF-83F8-DBF3F66FF8CE}" type="presOf" srcId="{CEF097A6-359E-4A03-98A0-27D09DA86A94}" destId="{80C12BE1-03AC-451B-B02E-C1105F8F15EB}" srcOrd="0" destOrd="0" presId="urn:microsoft.com/office/officeart/2005/8/layout/orgChart1"/>
    <dgm:cxn modelId="{4C330184-BA68-4192-B8CD-8F50E11D4114}" type="presOf" srcId="{7F99AB82-C051-40FA-867A-96BF4286CCB3}" destId="{A84D74A8-9E20-4313-8063-D265ABB55BD5}" srcOrd="0" destOrd="0" presId="urn:microsoft.com/office/officeart/2005/8/layout/orgChart1"/>
    <dgm:cxn modelId="{275C9207-483A-49C7-813E-30935F5FB6C3}" type="presOf" srcId="{23142721-1856-4017-B294-E267ADE815E2}" destId="{5AD03018-5E56-4A96-88ED-2136CAB501FA}" srcOrd="0" destOrd="0" presId="urn:microsoft.com/office/officeart/2005/8/layout/orgChart1"/>
    <dgm:cxn modelId="{C3ED3E44-F8D9-4C86-AE37-CFF423632FFB}" srcId="{7F99AB82-C051-40FA-867A-96BF4286CCB3}" destId="{539BAB31-ACF6-46AB-BD14-A467FBA5753B}" srcOrd="2" destOrd="0" parTransId="{23142721-1856-4017-B294-E267ADE815E2}" sibTransId="{C6413AA2-BA37-40BA-B907-88E7C03D5E42}"/>
    <dgm:cxn modelId="{9B01FB6F-D252-4856-BCDE-A50F34B5835F}" srcId="{7F99AB82-C051-40FA-867A-96BF4286CCB3}" destId="{CEF097A6-359E-4A03-98A0-27D09DA86A94}" srcOrd="0" destOrd="0" parTransId="{A89DFD49-4EC6-46A1-9527-2264A3849B92}" sibTransId="{C397EDD7-B20B-475B-A716-31C30FAD51B0}"/>
    <dgm:cxn modelId="{E78FCE17-37E8-4D4B-8B07-FB72DC332898}" type="presOf" srcId="{01A0E06E-F9D7-4755-946F-4791FDDE4A8A}" destId="{AE706F68-994F-46FE-BC62-92E29280294A}" srcOrd="0" destOrd="0" presId="urn:microsoft.com/office/officeart/2005/8/layout/orgChart1"/>
    <dgm:cxn modelId="{83582800-9550-4D1E-93F5-343D0D766CA7}" type="presParOf" srcId="{CFB6995A-5E4F-411D-9F38-5D0613BFA846}" destId="{8F399A8D-2408-458A-A0DF-C6754492DB9C}" srcOrd="0" destOrd="0" presId="urn:microsoft.com/office/officeart/2005/8/layout/orgChart1"/>
    <dgm:cxn modelId="{AEFBDB85-502E-4E07-9C86-25B194F450BD}" type="presParOf" srcId="{8F399A8D-2408-458A-A0DF-C6754492DB9C}" destId="{C4E3577C-5494-4E24-96DE-0C2B8A64CF83}" srcOrd="0" destOrd="0" presId="urn:microsoft.com/office/officeart/2005/8/layout/orgChart1"/>
    <dgm:cxn modelId="{DEDD03DB-8F7B-46D5-9233-8FF52ED877F0}" type="presParOf" srcId="{C4E3577C-5494-4E24-96DE-0C2B8A64CF83}" destId="{A84D74A8-9E20-4313-8063-D265ABB55BD5}" srcOrd="0" destOrd="0" presId="urn:microsoft.com/office/officeart/2005/8/layout/orgChart1"/>
    <dgm:cxn modelId="{F617A00E-6F57-4757-8B81-78621D01B065}" type="presParOf" srcId="{C4E3577C-5494-4E24-96DE-0C2B8A64CF83}" destId="{52A1A236-01CA-4820-9786-12A263891828}" srcOrd="1" destOrd="0" presId="urn:microsoft.com/office/officeart/2005/8/layout/orgChart1"/>
    <dgm:cxn modelId="{55660DE0-2823-4105-9D50-8DBB76060905}" type="presParOf" srcId="{8F399A8D-2408-458A-A0DF-C6754492DB9C}" destId="{76A94C0B-B46A-43FA-9D0D-1EE6C2BF0E54}" srcOrd="1" destOrd="0" presId="urn:microsoft.com/office/officeart/2005/8/layout/orgChart1"/>
    <dgm:cxn modelId="{ECF56A29-553A-45A7-A9A2-B02953BE856B}" type="presParOf" srcId="{76A94C0B-B46A-43FA-9D0D-1EE6C2BF0E54}" destId="{E3791E0B-6E06-457E-91E4-0AB51B2A2C95}" srcOrd="0" destOrd="0" presId="urn:microsoft.com/office/officeart/2005/8/layout/orgChart1"/>
    <dgm:cxn modelId="{58C35E47-D436-4AE9-A1A3-2C5AC9FF1D01}" type="presParOf" srcId="{76A94C0B-B46A-43FA-9D0D-1EE6C2BF0E54}" destId="{1EE0A094-BD22-4789-904D-5E0AEEE5EA8E}" srcOrd="1" destOrd="0" presId="urn:microsoft.com/office/officeart/2005/8/layout/orgChart1"/>
    <dgm:cxn modelId="{71BBE5C0-2622-4BE5-9FAC-6840A2A5ED8A}" type="presParOf" srcId="{1EE0A094-BD22-4789-904D-5E0AEEE5EA8E}" destId="{3AC1A478-A3C8-4DAC-BCB6-DB88E5AAD5E2}" srcOrd="0" destOrd="0" presId="urn:microsoft.com/office/officeart/2005/8/layout/orgChart1"/>
    <dgm:cxn modelId="{389C963D-BD15-4919-B5BC-8823C5AAA675}" type="presParOf" srcId="{3AC1A478-A3C8-4DAC-BCB6-DB88E5AAD5E2}" destId="{80C12BE1-03AC-451B-B02E-C1105F8F15EB}" srcOrd="0" destOrd="0" presId="urn:microsoft.com/office/officeart/2005/8/layout/orgChart1"/>
    <dgm:cxn modelId="{1C575CBB-A66D-4240-BC99-A0DF365CE7F8}" type="presParOf" srcId="{3AC1A478-A3C8-4DAC-BCB6-DB88E5AAD5E2}" destId="{7F484F4B-4EBA-4AA6-B5D1-99AA78198258}" srcOrd="1" destOrd="0" presId="urn:microsoft.com/office/officeart/2005/8/layout/orgChart1"/>
    <dgm:cxn modelId="{6DB8419F-19CF-442B-8046-CE8E069502E7}" type="presParOf" srcId="{1EE0A094-BD22-4789-904D-5E0AEEE5EA8E}" destId="{215B153B-BF35-48EE-B32C-8729B17C4959}" srcOrd="1" destOrd="0" presId="urn:microsoft.com/office/officeart/2005/8/layout/orgChart1"/>
    <dgm:cxn modelId="{0C4E8F8C-6A4D-4097-A8CA-34C21D9E347F}" type="presParOf" srcId="{1EE0A094-BD22-4789-904D-5E0AEEE5EA8E}" destId="{8766BC82-BF41-475F-979E-53D2C9D2C7CC}" srcOrd="2" destOrd="0" presId="urn:microsoft.com/office/officeart/2005/8/layout/orgChart1"/>
    <dgm:cxn modelId="{EF14756C-97F9-4083-90D8-70794AA07A4E}" type="presParOf" srcId="{76A94C0B-B46A-43FA-9D0D-1EE6C2BF0E54}" destId="{AE706F68-994F-46FE-BC62-92E29280294A}" srcOrd="2" destOrd="0" presId="urn:microsoft.com/office/officeart/2005/8/layout/orgChart1"/>
    <dgm:cxn modelId="{313DACEC-6562-4C1A-AA1F-2A0B77E545DC}" type="presParOf" srcId="{76A94C0B-B46A-43FA-9D0D-1EE6C2BF0E54}" destId="{4A003FD8-B6E8-4678-B3E3-5C730773BADE}" srcOrd="3" destOrd="0" presId="urn:microsoft.com/office/officeart/2005/8/layout/orgChart1"/>
    <dgm:cxn modelId="{4D01D001-A5A6-44A3-BAA8-95830EF91039}" type="presParOf" srcId="{4A003FD8-B6E8-4678-B3E3-5C730773BADE}" destId="{9625D664-858E-4B9B-AF1F-9FE78068731E}" srcOrd="0" destOrd="0" presId="urn:microsoft.com/office/officeart/2005/8/layout/orgChart1"/>
    <dgm:cxn modelId="{7EFB083B-B4D9-4DEB-9FA1-B60A9DDC3EDA}" type="presParOf" srcId="{9625D664-858E-4B9B-AF1F-9FE78068731E}" destId="{7B317E7F-623E-4AB1-B389-11D65DE61CB8}" srcOrd="0" destOrd="0" presId="urn:microsoft.com/office/officeart/2005/8/layout/orgChart1"/>
    <dgm:cxn modelId="{FCB13791-BFC1-405B-96C9-404AC0527E22}" type="presParOf" srcId="{9625D664-858E-4B9B-AF1F-9FE78068731E}" destId="{E5C43B2D-CEC1-4739-B97B-F29B530DA365}" srcOrd="1" destOrd="0" presId="urn:microsoft.com/office/officeart/2005/8/layout/orgChart1"/>
    <dgm:cxn modelId="{1CA643B5-B371-4F65-85A7-68DEE92CE19D}" type="presParOf" srcId="{4A003FD8-B6E8-4678-B3E3-5C730773BADE}" destId="{A0319704-6808-4EA7-B8A1-7E6EA8EE94BC}" srcOrd="1" destOrd="0" presId="urn:microsoft.com/office/officeart/2005/8/layout/orgChart1"/>
    <dgm:cxn modelId="{EED7F87F-5EAE-448A-9DF4-6F4F2BF60746}" type="presParOf" srcId="{4A003FD8-B6E8-4678-B3E3-5C730773BADE}" destId="{25848868-A839-4C2B-AAB8-ECE51A23A1B1}" srcOrd="2" destOrd="0" presId="urn:microsoft.com/office/officeart/2005/8/layout/orgChart1"/>
    <dgm:cxn modelId="{8B62AAB2-839B-4597-97F1-2F43C2E7ACC9}" type="presParOf" srcId="{76A94C0B-B46A-43FA-9D0D-1EE6C2BF0E54}" destId="{5AD03018-5E56-4A96-88ED-2136CAB501FA}" srcOrd="4" destOrd="0" presId="urn:microsoft.com/office/officeart/2005/8/layout/orgChart1"/>
    <dgm:cxn modelId="{44BFA397-8485-4F75-9D5A-38462487B104}" type="presParOf" srcId="{76A94C0B-B46A-43FA-9D0D-1EE6C2BF0E54}" destId="{CFD42B75-1EF6-4191-BBCF-1884C42B85B1}" srcOrd="5" destOrd="0" presId="urn:microsoft.com/office/officeart/2005/8/layout/orgChart1"/>
    <dgm:cxn modelId="{511A1597-FA24-42D1-BDF4-C7F217A22F53}" type="presParOf" srcId="{CFD42B75-1EF6-4191-BBCF-1884C42B85B1}" destId="{A49F8C9A-6C8B-48FA-A255-4A5A4EBAA159}" srcOrd="0" destOrd="0" presId="urn:microsoft.com/office/officeart/2005/8/layout/orgChart1"/>
    <dgm:cxn modelId="{46EB8AD8-FF97-4BE7-A90F-43407FEE036D}" type="presParOf" srcId="{A49F8C9A-6C8B-48FA-A255-4A5A4EBAA159}" destId="{D59C8800-F332-4060-9F44-3EAF6C17F2DA}" srcOrd="0" destOrd="0" presId="urn:microsoft.com/office/officeart/2005/8/layout/orgChart1"/>
    <dgm:cxn modelId="{6C925241-E68B-4287-B7D2-EC808F7148F3}" type="presParOf" srcId="{A49F8C9A-6C8B-48FA-A255-4A5A4EBAA159}" destId="{D7082B17-CFF4-4BD0-B124-E7BDABB8588E}" srcOrd="1" destOrd="0" presId="urn:microsoft.com/office/officeart/2005/8/layout/orgChart1"/>
    <dgm:cxn modelId="{66955AAA-D75E-4221-A715-B30AF169DDCB}" type="presParOf" srcId="{CFD42B75-1EF6-4191-BBCF-1884C42B85B1}" destId="{C516D1F0-9F90-4089-83E3-14A4ED679B16}" srcOrd="1" destOrd="0" presId="urn:microsoft.com/office/officeart/2005/8/layout/orgChart1"/>
    <dgm:cxn modelId="{204370E2-E0C2-4FDD-BE87-7F3F887640BC}" type="presParOf" srcId="{CFD42B75-1EF6-4191-BBCF-1884C42B85B1}" destId="{91C648F2-E4BB-4A5D-B2B8-2CA03665D7FD}" srcOrd="2" destOrd="0" presId="urn:microsoft.com/office/officeart/2005/8/layout/orgChart1"/>
    <dgm:cxn modelId="{84CF8DB9-50BD-48BA-8EF9-413548B3320E}" type="presParOf" srcId="{8F399A8D-2408-458A-A0DF-C6754492DB9C}" destId="{0D22189E-2583-4770-A537-6F61A5BD9E0B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A8DFB0-C22E-4236-95EB-32E8966F6580}">
      <dsp:nvSpPr>
        <dsp:cNvPr id="0" name=""/>
        <dsp:cNvSpPr/>
      </dsp:nvSpPr>
      <dsp:spPr>
        <a:xfrm>
          <a:off x="4114800" y="785821"/>
          <a:ext cx="3222736" cy="309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476"/>
              </a:lnTo>
              <a:lnTo>
                <a:pt x="3222736" y="123476"/>
              </a:lnTo>
              <a:lnTo>
                <a:pt x="3222736" y="30991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55E1E-CF0D-4200-B91C-D8E10FB08827}">
      <dsp:nvSpPr>
        <dsp:cNvPr id="0" name=""/>
        <dsp:cNvSpPr/>
      </dsp:nvSpPr>
      <dsp:spPr>
        <a:xfrm>
          <a:off x="4114800" y="785821"/>
          <a:ext cx="1065793" cy="301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033"/>
              </a:lnTo>
              <a:lnTo>
                <a:pt x="1065793" y="115033"/>
              </a:lnTo>
              <a:lnTo>
                <a:pt x="1065793" y="30147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81D270-E25A-45B5-8E64-7DCB555B5DED}">
      <dsp:nvSpPr>
        <dsp:cNvPr id="0" name=""/>
        <dsp:cNvSpPr/>
      </dsp:nvSpPr>
      <dsp:spPr>
        <a:xfrm>
          <a:off x="3040554" y="785821"/>
          <a:ext cx="1074245" cy="309915"/>
        </a:xfrm>
        <a:custGeom>
          <a:avLst/>
          <a:gdLst/>
          <a:ahLst/>
          <a:cxnLst/>
          <a:rect l="0" t="0" r="0" b="0"/>
          <a:pathLst>
            <a:path>
              <a:moveTo>
                <a:pt x="1074245" y="0"/>
              </a:moveTo>
              <a:lnTo>
                <a:pt x="1074245" y="123476"/>
              </a:lnTo>
              <a:lnTo>
                <a:pt x="0" y="123476"/>
              </a:lnTo>
              <a:lnTo>
                <a:pt x="0" y="30991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5C5FC5-75BA-4CD7-A0D8-CE4AF4FF9BAC}">
      <dsp:nvSpPr>
        <dsp:cNvPr id="0" name=""/>
        <dsp:cNvSpPr/>
      </dsp:nvSpPr>
      <dsp:spPr>
        <a:xfrm>
          <a:off x="892063" y="785821"/>
          <a:ext cx="3222736" cy="309915"/>
        </a:xfrm>
        <a:custGeom>
          <a:avLst/>
          <a:gdLst/>
          <a:ahLst/>
          <a:cxnLst/>
          <a:rect l="0" t="0" r="0" b="0"/>
          <a:pathLst>
            <a:path>
              <a:moveTo>
                <a:pt x="3222736" y="0"/>
              </a:moveTo>
              <a:lnTo>
                <a:pt x="3222736" y="123476"/>
              </a:lnTo>
              <a:lnTo>
                <a:pt x="0" y="123476"/>
              </a:lnTo>
              <a:lnTo>
                <a:pt x="0" y="30991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FFAF3C-C7CA-4480-9588-8C8474BB98AB}">
      <dsp:nvSpPr>
        <dsp:cNvPr id="0" name=""/>
        <dsp:cNvSpPr/>
      </dsp:nvSpPr>
      <dsp:spPr>
        <a:xfrm>
          <a:off x="1371549" y="343187"/>
          <a:ext cx="5486500" cy="44263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u="sng" kern="1200" dirty="0" smtClean="0">
              <a:latin typeface="Times New Roman" pitchFamily="18" charset="0"/>
              <a:cs typeface="Times New Roman" pitchFamily="18" charset="0"/>
            </a:rPr>
            <a:t>НОД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71549" y="343187"/>
        <a:ext cx="5486500" cy="442633"/>
      </dsp:txXfrm>
    </dsp:sp>
    <dsp:sp modelId="{81FA00CA-14F2-43FA-895A-A4758BFAE384}">
      <dsp:nvSpPr>
        <dsp:cNvPr id="0" name=""/>
        <dsp:cNvSpPr/>
      </dsp:nvSpPr>
      <dsp:spPr>
        <a:xfrm>
          <a:off x="4256" y="1095736"/>
          <a:ext cx="1775612" cy="32491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none" kern="1200" dirty="0" smtClean="0">
              <a:latin typeface="Times New Roman" pitchFamily="18" charset="0"/>
              <a:cs typeface="Times New Roman" pitchFamily="18" charset="0"/>
            </a:rPr>
            <a:t>Тематические</a:t>
          </a:r>
        </a:p>
      </dsp:txBody>
      <dsp:txXfrm>
        <a:off x="4256" y="1095736"/>
        <a:ext cx="1775612" cy="324910"/>
      </dsp:txXfrm>
    </dsp:sp>
    <dsp:sp modelId="{6F8CAD3F-C56B-4706-AC1F-C2EE0802D2F1}">
      <dsp:nvSpPr>
        <dsp:cNvPr id="0" name=""/>
        <dsp:cNvSpPr/>
      </dsp:nvSpPr>
      <dsp:spPr>
        <a:xfrm>
          <a:off x="2152748" y="1095736"/>
          <a:ext cx="1775612" cy="40998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Познавательного  цикла</a:t>
          </a:r>
          <a:endParaRPr lang="ru-RU" sz="1400" u="none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2152748" y="1095736"/>
        <a:ext cx="1775612" cy="409988"/>
      </dsp:txXfrm>
    </dsp:sp>
    <dsp:sp modelId="{769A94BD-B626-448A-9EF1-B661233423AA}">
      <dsp:nvSpPr>
        <dsp:cNvPr id="0" name=""/>
        <dsp:cNvSpPr/>
      </dsp:nvSpPr>
      <dsp:spPr>
        <a:xfrm>
          <a:off x="4292787" y="1087293"/>
          <a:ext cx="1775612" cy="29825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u="none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u="none" kern="1200" dirty="0" smtClean="0">
              <a:latin typeface="Times New Roman" pitchFamily="18" charset="0"/>
              <a:cs typeface="Times New Roman" pitchFamily="18" charset="0"/>
            </a:rPr>
            <a:t>Комплексные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/>
        </a:p>
      </dsp:txBody>
      <dsp:txXfrm>
        <a:off x="4292787" y="1087293"/>
        <a:ext cx="1775612" cy="298258"/>
      </dsp:txXfrm>
    </dsp:sp>
    <dsp:sp modelId="{3985D01E-640C-4633-BB4D-245C83F13DEC}">
      <dsp:nvSpPr>
        <dsp:cNvPr id="0" name=""/>
        <dsp:cNvSpPr/>
      </dsp:nvSpPr>
      <dsp:spPr>
        <a:xfrm>
          <a:off x="6449730" y="1095736"/>
          <a:ext cx="1775612" cy="3606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u="none" kern="1200" dirty="0" smtClean="0">
              <a:latin typeface="Times New Roman" pitchFamily="18" charset="0"/>
              <a:cs typeface="Times New Roman" pitchFamily="18" charset="0"/>
            </a:rPr>
            <a:t>Интегрированные</a:t>
          </a:r>
          <a:endParaRPr lang="ru-RU" sz="140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49730" y="1095736"/>
        <a:ext cx="1775612" cy="3606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A8DFB0-C22E-4236-95EB-32E8966F6580}">
      <dsp:nvSpPr>
        <dsp:cNvPr id="0" name=""/>
        <dsp:cNvSpPr/>
      </dsp:nvSpPr>
      <dsp:spPr>
        <a:xfrm>
          <a:off x="4150195" y="476355"/>
          <a:ext cx="2696100" cy="399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298"/>
              </a:lnTo>
              <a:lnTo>
                <a:pt x="2696100" y="164298"/>
              </a:lnTo>
              <a:lnTo>
                <a:pt x="2696100" y="39952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55E1E-CF0D-4200-B91C-D8E10FB08827}">
      <dsp:nvSpPr>
        <dsp:cNvPr id="0" name=""/>
        <dsp:cNvSpPr/>
      </dsp:nvSpPr>
      <dsp:spPr>
        <a:xfrm>
          <a:off x="4078085" y="476355"/>
          <a:ext cx="91440" cy="393900"/>
        </a:xfrm>
        <a:custGeom>
          <a:avLst/>
          <a:gdLst/>
          <a:ahLst/>
          <a:cxnLst/>
          <a:rect l="0" t="0" r="0" b="0"/>
          <a:pathLst>
            <a:path>
              <a:moveTo>
                <a:pt x="72109" y="0"/>
              </a:moveTo>
              <a:lnTo>
                <a:pt x="72109" y="158675"/>
              </a:lnTo>
              <a:lnTo>
                <a:pt x="45720" y="158675"/>
              </a:lnTo>
              <a:lnTo>
                <a:pt x="45720" y="39390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5C5FC5-75BA-4CD7-A0D8-CE4AF4FF9BAC}">
      <dsp:nvSpPr>
        <dsp:cNvPr id="0" name=""/>
        <dsp:cNvSpPr/>
      </dsp:nvSpPr>
      <dsp:spPr>
        <a:xfrm>
          <a:off x="1392085" y="476355"/>
          <a:ext cx="2758110" cy="288027"/>
        </a:xfrm>
        <a:custGeom>
          <a:avLst/>
          <a:gdLst/>
          <a:ahLst/>
          <a:cxnLst/>
          <a:rect l="0" t="0" r="0" b="0"/>
          <a:pathLst>
            <a:path>
              <a:moveTo>
                <a:pt x="2758110" y="0"/>
              </a:moveTo>
              <a:lnTo>
                <a:pt x="2758110" y="52802"/>
              </a:lnTo>
              <a:lnTo>
                <a:pt x="0" y="52802"/>
              </a:lnTo>
              <a:lnTo>
                <a:pt x="0" y="28802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FFAF3C-C7CA-4480-9588-8C8474BB98AB}">
      <dsp:nvSpPr>
        <dsp:cNvPr id="0" name=""/>
        <dsp:cNvSpPr/>
      </dsp:nvSpPr>
      <dsp:spPr>
        <a:xfrm>
          <a:off x="1643069" y="71433"/>
          <a:ext cx="5014251" cy="40492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u="sng" kern="1200" dirty="0" smtClean="0">
              <a:latin typeface="Times New Roman" pitchFamily="18" charset="0"/>
              <a:cs typeface="Times New Roman" pitchFamily="18" charset="0"/>
            </a:rPr>
            <a:t>Самостоятельная деятельность детей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43069" y="71433"/>
        <a:ext cx="5014251" cy="404922"/>
      </dsp:txXfrm>
    </dsp:sp>
    <dsp:sp modelId="{81FA00CA-14F2-43FA-895A-A4758BFAE384}">
      <dsp:nvSpPr>
        <dsp:cNvPr id="0" name=""/>
        <dsp:cNvSpPr/>
      </dsp:nvSpPr>
      <dsp:spPr>
        <a:xfrm>
          <a:off x="251155" y="764382"/>
          <a:ext cx="2281858" cy="76668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u="none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none" kern="1200" dirty="0" smtClean="0">
              <a:latin typeface="Times New Roman" pitchFamily="18" charset="0"/>
              <a:cs typeface="Times New Roman" pitchFamily="18" charset="0"/>
            </a:rPr>
            <a:t>Рассматривание                  альбомов</a:t>
          </a:r>
          <a:endParaRPr lang="ru-RU" sz="1400" u="none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251155" y="764382"/>
        <a:ext cx="2281858" cy="766686"/>
      </dsp:txXfrm>
    </dsp:sp>
    <dsp:sp modelId="{769A94BD-B626-448A-9EF1-B661233423AA}">
      <dsp:nvSpPr>
        <dsp:cNvPr id="0" name=""/>
        <dsp:cNvSpPr/>
      </dsp:nvSpPr>
      <dsp:spPr>
        <a:xfrm>
          <a:off x="3003688" y="870256"/>
          <a:ext cx="2240235" cy="56829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none" kern="1200" dirty="0" smtClean="0">
              <a:latin typeface="Times New Roman" pitchFamily="18" charset="0"/>
              <a:cs typeface="Times New Roman" pitchFamily="18" charset="0"/>
            </a:rPr>
            <a:t>Настольно-печатные игры</a:t>
          </a:r>
          <a:endParaRPr lang="ru-RU" sz="1400" u="none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3003688" y="870256"/>
        <a:ext cx="2240235" cy="568291"/>
      </dsp:txXfrm>
    </dsp:sp>
    <dsp:sp modelId="{3985D01E-640C-4633-BB4D-245C83F13DEC}">
      <dsp:nvSpPr>
        <dsp:cNvPr id="0" name=""/>
        <dsp:cNvSpPr/>
      </dsp:nvSpPr>
      <dsp:spPr>
        <a:xfrm>
          <a:off x="5726178" y="875879"/>
          <a:ext cx="2240235" cy="58799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none" kern="1200" dirty="0" smtClean="0">
              <a:latin typeface="Times New Roman" pitchFamily="18" charset="0"/>
              <a:cs typeface="Times New Roman" pitchFamily="18" charset="0"/>
            </a:rPr>
            <a:t>Рассматривание детских энциклопедий</a:t>
          </a:r>
          <a:endParaRPr lang="ru-RU" sz="140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26178" y="875879"/>
        <a:ext cx="2240235" cy="58799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D03018-5E56-4A96-88ED-2136CAB501FA}">
      <dsp:nvSpPr>
        <dsp:cNvPr id="0" name=""/>
        <dsp:cNvSpPr/>
      </dsp:nvSpPr>
      <dsp:spPr>
        <a:xfrm>
          <a:off x="4100580" y="1000130"/>
          <a:ext cx="2926023" cy="363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423"/>
              </a:lnTo>
              <a:lnTo>
                <a:pt x="2926023" y="110423"/>
              </a:lnTo>
              <a:lnTo>
                <a:pt x="2926023" y="36305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06F68-994F-46FE-BC62-92E29280294A}">
      <dsp:nvSpPr>
        <dsp:cNvPr id="0" name=""/>
        <dsp:cNvSpPr/>
      </dsp:nvSpPr>
      <dsp:spPr>
        <a:xfrm>
          <a:off x="4054860" y="1000130"/>
          <a:ext cx="91440" cy="4465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874"/>
              </a:lnTo>
              <a:lnTo>
                <a:pt x="62273" y="193874"/>
              </a:lnTo>
              <a:lnTo>
                <a:pt x="62273" y="44650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791E0B-6E06-457E-91E4-0AB51B2A2C95}">
      <dsp:nvSpPr>
        <dsp:cNvPr id="0" name=""/>
        <dsp:cNvSpPr/>
      </dsp:nvSpPr>
      <dsp:spPr>
        <a:xfrm>
          <a:off x="1203548" y="1000130"/>
          <a:ext cx="2897031" cy="505258"/>
        </a:xfrm>
        <a:custGeom>
          <a:avLst/>
          <a:gdLst/>
          <a:ahLst/>
          <a:cxnLst/>
          <a:rect l="0" t="0" r="0" b="0"/>
          <a:pathLst>
            <a:path>
              <a:moveTo>
                <a:pt x="2897031" y="0"/>
              </a:moveTo>
              <a:lnTo>
                <a:pt x="289703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4D74A8-9E20-4313-8063-D265ABB55BD5}">
      <dsp:nvSpPr>
        <dsp:cNvPr id="0" name=""/>
        <dsp:cNvSpPr/>
      </dsp:nvSpPr>
      <dsp:spPr>
        <a:xfrm>
          <a:off x="214324" y="547839"/>
          <a:ext cx="7772511" cy="45229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u="none" kern="1200" dirty="0" smtClean="0">
              <a:latin typeface="Times New Roman" pitchFamily="18" charset="0"/>
              <a:cs typeface="Times New Roman" pitchFamily="18" charset="0"/>
            </a:rPr>
            <a:t>Совместная деятельность воспитателя с дошкольниками</a:t>
          </a:r>
          <a:endParaRPr lang="ru-RU" sz="240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4324" y="547839"/>
        <a:ext cx="7772511" cy="452290"/>
      </dsp:txXfrm>
    </dsp:sp>
    <dsp:sp modelId="{80C12BE1-03AC-451B-B02E-C1105F8F15EB}">
      <dsp:nvSpPr>
        <dsp:cNvPr id="0" name=""/>
        <dsp:cNvSpPr/>
      </dsp:nvSpPr>
      <dsp:spPr>
        <a:xfrm>
          <a:off x="552" y="1505388"/>
          <a:ext cx="2405992" cy="34574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none" kern="1200" dirty="0" smtClean="0">
              <a:latin typeface="Times New Roman" pitchFamily="18" charset="0"/>
              <a:cs typeface="Times New Roman" pitchFamily="18" charset="0"/>
            </a:rPr>
            <a:t>Игровая деятельность</a:t>
          </a:r>
          <a:endParaRPr lang="ru-RU" sz="1400" u="none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552" y="1505388"/>
        <a:ext cx="2405992" cy="345741"/>
      </dsp:txXfrm>
    </dsp:sp>
    <dsp:sp modelId="{7B317E7F-623E-4AB1-B389-11D65DE61CB8}">
      <dsp:nvSpPr>
        <dsp:cNvPr id="0" name=""/>
        <dsp:cNvSpPr/>
      </dsp:nvSpPr>
      <dsp:spPr>
        <a:xfrm>
          <a:off x="2914137" y="1446634"/>
          <a:ext cx="2405992" cy="5185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none" kern="1200" dirty="0" smtClean="0">
              <a:latin typeface="Times New Roman" pitchFamily="18" charset="0"/>
              <a:cs typeface="Times New Roman" pitchFamily="18" charset="0"/>
            </a:rPr>
            <a:t>Познавательно-речевая деятельность</a:t>
          </a:r>
          <a:endParaRPr lang="ru-RU" sz="1400" u="none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2914137" y="1446634"/>
        <a:ext cx="2405992" cy="518539"/>
      </dsp:txXfrm>
    </dsp:sp>
    <dsp:sp modelId="{D59C8800-F332-4060-9F44-3EAF6C17F2DA}">
      <dsp:nvSpPr>
        <dsp:cNvPr id="0" name=""/>
        <dsp:cNvSpPr/>
      </dsp:nvSpPr>
      <dsp:spPr>
        <a:xfrm>
          <a:off x="5823607" y="1363182"/>
          <a:ext cx="2405992" cy="43354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none" kern="1200" dirty="0" smtClean="0">
              <a:latin typeface="Times New Roman" pitchFamily="18" charset="0"/>
              <a:cs typeface="Times New Roman" pitchFamily="18" charset="0"/>
            </a:rPr>
            <a:t>Продуктивная деятельность</a:t>
          </a:r>
          <a:endParaRPr lang="ru-RU" sz="1400" u="none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5823607" y="1363182"/>
        <a:ext cx="2405992" cy="433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BB320-0212-4948-897E-D3770E6D1D9A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D3190-56AE-416D-8C0A-6E423F825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687D9-B538-4F55-99B3-C6EEF5B729F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4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357158" y="285728"/>
            <a:ext cx="8501122" cy="6215106"/>
          </a:xfrm>
          <a:prstGeom prst="roundRect">
            <a:avLst>
              <a:gd name="adj" fmla="val 9106"/>
            </a:avLst>
          </a:prstGeom>
          <a:noFill/>
          <a:ln>
            <a:solidFill>
              <a:srgbClr val="57D3FF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0_75c96_b715e7d3_XL.jpeg"/>
          <p:cNvPicPr>
            <a:picLocks noChangeAspect="1"/>
          </p:cNvPicPr>
          <p:nvPr userDrawn="1"/>
        </p:nvPicPr>
        <p:blipFill>
          <a:blip r:embed="rId1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1406" y="71414"/>
            <a:ext cx="2000264" cy="20002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AFAF-F440-4BEA-83C0-06215780B219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corowina.ucoz.com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QuickStyle" Target="../diagrams/quickStyle3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12" Type="http://schemas.openxmlformats.org/officeDocument/2006/relationships/diagramLayout" Target="../diagrams/layout3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Data" Target="../diagrams/data3.xml"/><Relationship Id="rId5" Type="http://schemas.openxmlformats.org/officeDocument/2006/relationships/diagramQuickStyle" Target="../diagrams/quickStyle1.xml"/><Relationship Id="rId15" Type="http://schemas.microsoft.com/office/2007/relationships/diagramDrawing" Target="../diagrams/drawing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Relationship Id="rId14" Type="http://schemas.openxmlformats.org/officeDocument/2006/relationships/diagramColors" Target="../diagrams/colors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3762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патриотическому воспитанию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«МОЙ КРАЙ»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4572008"/>
            <a:ext cx="6400800" cy="1066792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Романова Анна Валерьевна, воспитатель 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МДОУ «ЦРР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Детский сад № 17 «Малыш»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:\работа\САД2\PB280752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2132856"/>
            <a:ext cx="4067943" cy="3911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:\работа\статья\P2240059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2132856"/>
            <a:ext cx="432048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602707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Совместная  деятельность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1701218"/>
            <a:ext cx="39239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Аппликация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Мой детский сад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860032" y="1720248"/>
            <a:ext cx="3600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Аппликация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Мой город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J:\проект\Фото0236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1988840"/>
            <a:ext cx="4176464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J:\проект\P2240062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4008" y="1988840"/>
            <a:ext cx="4104456" cy="403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563272"/>
            <a:ext cx="457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Лепка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Дома бывают разные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716016" y="1500174"/>
            <a:ext cx="442798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Рисование на тему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Моя улица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Александр\Desktop\20130110_095502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428868"/>
            <a:ext cx="4285710" cy="3154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Александр\Desktop\20130110_101651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2571744"/>
            <a:ext cx="424847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1506934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Аппликация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Город  моего детства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Александр\Desktop\P8310164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1268760"/>
            <a:ext cx="280831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Александр\Desktop\P8310168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31840" y="1268760"/>
            <a:ext cx="288032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Users\Александр\Desktop\P8310166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15616" y="4149080"/>
            <a:ext cx="345638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Александр\Desktop\Фото0261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20072" y="4149080"/>
            <a:ext cx="331236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46293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Изучаем природу вокруг нашего детского сада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115616" y="3863902"/>
            <a:ext cx="33843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Собираем листья для гербария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5004047" y="3822504"/>
            <a:ext cx="38164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 нас на участке выросли вот такие грибочки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Александр\Desktop\Фото0107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56176" y="1268760"/>
            <a:ext cx="2808312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Александр\Desktop\Фото029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1628800"/>
            <a:ext cx="410445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Александр\Desktop\Фото0285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016" y="1628800"/>
            <a:ext cx="403244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043608" y="1147111"/>
            <a:ext cx="71287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Экскурсия в городской музей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ИСТОКИ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Александр\Desktop\Фото028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91680" y="3933056"/>
            <a:ext cx="3985121" cy="2555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28604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по улицам шагаем, все увидим, все узнаем</a:t>
            </a:r>
            <a:endParaRPr lang="ru-RU" sz="5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(экскурсии по  улицам города)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:\DSC06653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6016" y="1340768"/>
            <a:ext cx="4176464" cy="2576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:\нг\PC210036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536" y="1556792"/>
            <a:ext cx="4214842" cy="2649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C:\Users\Александр\Desktop\100_124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75856" y="3933056"/>
            <a:ext cx="4996408" cy="2703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:\DSC06650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624" y="1484784"/>
            <a:ext cx="309634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:\DSC06662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6056" y="1412776"/>
            <a:ext cx="324036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Picture 2" descr="J:\P404020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20072" y="4005064"/>
            <a:ext cx="3240360" cy="2376264"/>
          </a:xfrm>
          <a:prstGeom prst="rect">
            <a:avLst/>
          </a:prstGeom>
          <a:noFill/>
        </p:spPr>
      </p:pic>
      <p:pic>
        <p:nvPicPr>
          <p:cNvPr id="29699" name="Picture 3" descr="J:\P404021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59632" y="4149080"/>
            <a:ext cx="3312368" cy="2276872"/>
          </a:xfrm>
          <a:prstGeom prst="rect">
            <a:avLst/>
          </a:prstGeom>
          <a:noFill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57148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Здания и достопримечательности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36096" y="1052736"/>
            <a:ext cx="28083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Экскурсия на почту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691680" y="3868674"/>
            <a:ext cx="2880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Экскурсия к светофору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:\P1160883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600" y="1484784"/>
            <a:ext cx="292895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:\P1160895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7984" y="1556792"/>
            <a:ext cx="285752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59748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Совместные мероприятия с детьми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группы «Елочка», «Синичка»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C:\Users\Александр\Desktop\P1060691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1520" y="4005064"/>
            <a:ext cx="267569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Александр\Desktop\P1060711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59832" y="3789040"/>
            <a:ext cx="2533390" cy="2439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Users\Александр\Desktop\P1060674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724128" y="3861048"/>
            <a:ext cx="3096344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Александр\Desktop\Фото0203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1844824"/>
            <a:ext cx="273630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Александр\Desktop\Фото0188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31840" y="1844824"/>
            <a:ext cx="259228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95736" y="692696"/>
            <a:ext cx="6948264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Взаимодействие с родителями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Акция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Поможем зимующим птицам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Александр\Desktop\Фото019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96136" y="1844824"/>
            <a:ext cx="3034283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J:\проект\20121130_15522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3688" y="620688"/>
            <a:ext cx="2993556" cy="250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273444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Взаимодействие с родителями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427984" y="804856"/>
            <a:ext cx="43204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Конкурс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Построим новый город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2285992"/>
            <a:ext cx="26036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no Pro" pitchFamily="18" charset="0"/>
              </a:rPr>
              <a:t>«Семейное воспитание – первая ступень патриотического воспитания»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Arno Pro" pitchFamily="18" charset="0"/>
            </a:endParaRPr>
          </a:p>
        </p:txBody>
      </p:sp>
      <p:pic>
        <p:nvPicPr>
          <p:cNvPr id="1026" name="Picture 2" descr="C:\Users\Александр\Desktop\20121130_16100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3429000"/>
            <a:ext cx="3240360" cy="2592288"/>
          </a:xfrm>
          <a:prstGeom prst="rect">
            <a:avLst/>
          </a:prstGeom>
          <a:noFill/>
        </p:spPr>
      </p:pic>
      <p:pic>
        <p:nvPicPr>
          <p:cNvPr id="2050" name="Picture 2" descr="C:\Users\Александр\Desktop\20121130_16022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35896" y="3717032"/>
            <a:ext cx="3888432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42910" y="1687354"/>
            <a:ext cx="7776864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 проекта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межгрупповой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Участники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группа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Синичка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Елочка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 детей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 4-7 лет;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Взаимодействие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педагоги групп, социальный педагог 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Продукт детской деятельности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создание альбомов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Новодвинск - город моего детства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Природа северного края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Знакомим детей с АЦБК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Срок реализации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2011-2014г.г.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60" y="274638"/>
            <a:ext cx="625794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Система взаимодействия с объектами социума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Clr>
                <a:schemeClr val="hlink"/>
              </a:buClr>
              <a:buSzPct val="70000"/>
              <a:buFont typeface="Wingdings" pitchFamily="2" charset="2"/>
              <a:buAutoNum type="arabicPeriod"/>
            </a:pPr>
            <a:r>
              <a:rPr lang="ru-RU" sz="3600" b="1" dirty="0" smtClean="0">
                <a:solidFill>
                  <a:srgbClr val="006600"/>
                </a:solidFill>
              </a:rPr>
              <a:t>МОУ «СОШ № 7»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3600" b="1" dirty="0" smtClean="0">
                <a:solidFill>
                  <a:srgbClr val="006600"/>
                </a:solidFill>
              </a:rPr>
              <a:t>Дом детского творчества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3600" b="1" dirty="0" err="1" smtClean="0">
                <a:solidFill>
                  <a:srgbClr val="006600"/>
                </a:solidFill>
              </a:rPr>
              <a:t>Детско</a:t>
            </a:r>
            <a:r>
              <a:rPr lang="ru-RU" sz="3600" b="1" dirty="0" smtClean="0">
                <a:solidFill>
                  <a:srgbClr val="006600"/>
                </a:solidFill>
              </a:rPr>
              <a:t> – юношеский центр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3600" b="1" dirty="0" smtClean="0">
                <a:solidFill>
                  <a:srgbClr val="006600"/>
                </a:solidFill>
              </a:rPr>
              <a:t>Школа искусств</a:t>
            </a:r>
          </a:p>
          <a:p>
            <a:pPr marL="609600" indent="-609600" eaLnBrk="1" hangingPunct="1">
              <a:buFontTx/>
              <a:buNone/>
            </a:pPr>
            <a:endParaRPr lang="ru-RU" sz="3600" b="1" dirty="0" smtClean="0">
              <a:solidFill>
                <a:srgbClr val="006600"/>
              </a:solidFill>
            </a:endParaRPr>
          </a:p>
          <a:p>
            <a:pPr marL="609600" indent="-609600" eaLnBrk="1" hangingPunct="1"/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 работы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730000"/>
                </a:solidFill>
              </a:rPr>
              <a:t>Экскурсии</a:t>
            </a:r>
          </a:p>
          <a:p>
            <a:pPr eaLnBrk="1" hangingPunct="1"/>
            <a:r>
              <a:rPr lang="ru-RU" sz="3600" b="1" dirty="0" smtClean="0">
                <a:solidFill>
                  <a:srgbClr val="730000"/>
                </a:solidFill>
              </a:rPr>
              <a:t>Занятия познавательного цикла</a:t>
            </a:r>
          </a:p>
          <a:p>
            <a:pPr eaLnBrk="1" hangingPunct="1"/>
            <a:r>
              <a:rPr lang="ru-RU" sz="3600" b="1" dirty="0" smtClean="0">
                <a:solidFill>
                  <a:srgbClr val="730000"/>
                </a:solidFill>
              </a:rPr>
              <a:t>Выставки, смотры – конкурсы</a:t>
            </a:r>
          </a:p>
          <a:p>
            <a:pPr eaLnBrk="1" hangingPunct="1"/>
            <a:r>
              <a:rPr lang="ru-RU" sz="3600" b="1" dirty="0" smtClean="0">
                <a:solidFill>
                  <a:srgbClr val="730000"/>
                </a:solidFill>
              </a:rPr>
              <a:t>Акции, проекты</a:t>
            </a:r>
          </a:p>
          <a:p>
            <a:pPr eaLnBrk="1" hangingPunct="1"/>
            <a:r>
              <a:rPr lang="ru-RU" sz="3600" b="1" dirty="0" smtClean="0">
                <a:solidFill>
                  <a:srgbClr val="730000"/>
                </a:solidFill>
              </a:rPr>
              <a:t>Презентации </a:t>
            </a:r>
          </a:p>
          <a:p>
            <a:pPr eaLnBrk="1" hangingPunct="1"/>
            <a:endParaRPr lang="ru-RU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1538" y="2000240"/>
            <a:ext cx="7143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результате </a:t>
            </a:r>
            <a:r>
              <a:rPr lang="ru-RU" sz="2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систематической и целенаправленной</a:t>
            </a:r>
            <a:r>
              <a:rPr lang="ru-RU" sz="24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работы по </a:t>
            </a:r>
            <a:r>
              <a:rPr lang="ru-RU" sz="2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воспитанию патриотизма</a:t>
            </a:r>
            <a:r>
              <a:rPr lang="ru-RU" sz="24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дошкольников  формируется  потребность совершать </a:t>
            </a:r>
            <a:r>
              <a:rPr lang="ru-RU" sz="2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добрые дела и поступки</a:t>
            </a:r>
            <a:r>
              <a:rPr lang="ru-RU" sz="24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чувство сопричастности </a:t>
            </a:r>
            <a:r>
              <a:rPr lang="ru-RU" sz="24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окружающему и развитие таких качеств, как </a:t>
            </a:r>
            <a:r>
              <a:rPr lang="ru-RU" sz="2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сострадание,</a:t>
            </a:r>
            <a:r>
              <a:rPr lang="ru-RU" sz="24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сочувствие</a:t>
            </a:r>
            <a:r>
              <a:rPr lang="ru-RU" sz="24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любознательность, эмоционально-положительное  отношение к малой родине (семье, детскому саду, городу),  родной стране.</a:t>
            </a:r>
            <a:endParaRPr lang="ru-RU" sz="2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000232" y="2643182"/>
            <a:ext cx="592935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Спасибо за внимание!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71604" y="2071678"/>
            <a:ext cx="621510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Первый раздел </a:t>
            </a:r>
            <a:r>
              <a:rPr lang="ru-RU" sz="2400" b="1" i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Родной город</a:t>
            </a:r>
            <a:r>
              <a:rPr lang="ru-RU" sz="2400" b="1" i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00100" y="3429000"/>
            <a:ext cx="721523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Второй  раздел </a:t>
            </a:r>
            <a:r>
              <a:rPr lang="ru-RU" sz="2400" b="1" i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Природа родного края</a:t>
            </a:r>
            <a:r>
              <a:rPr lang="ru-RU" sz="2400" b="1" i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348" y="4857760"/>
            <a:ext cx="778674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Третий раздел  </a:t>
            </a:r>
            <a:r>
              <a:rPr lang="ru-RU" sz="2400" b="1" i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Целлюлозный бумажный комбинат</a:t>
            </a:r>
            <a:r>
              <a:rPr lang="ru-RU" sz="2400" b="1" i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714356"/>
            <a:ext cx="678661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эффективных форм работы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 воспитании патриотизма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 детей   дошкольного возраста</a:t>
            </a:r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71472" y="1428736"/>
            <a:ext cx="8072494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Раздел «Родной город»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1.Расширять знания детей о своем детском саде.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2.Формировать у детей знания о родном городе ( история города, символика, месторасположение на карте, достопримечательности, предприятия города).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3.Поддерживать и развивать стремление детей рассказывать по собственной инициативе о родном городе.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Раздел «Природа родного</a:t>
            </a:r>
            <a:r>
              <a:rPr kumimoji="0" lang="ru-RU" sz="16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края»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1.Расширять представления детей о природе участка детского сада, своего города.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2.Дать представления о природе Севера, природных явлениях.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3.Дать детям почувствовать свою причастность к природе (беречь, охранять и т.д.).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Раздел «АЦБК»</a:t>
            </a: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1.Познакомить  детей с историей комбината ( выпускаемой продукцией, с трудом взрослых на комбинате).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2.Воспитывать желание узнать о комбинате как можно больше нового и интересного.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3.Активизировать у детей имеющие знания.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работа\статья\P2240086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584" y="1484784"/>
            <a:ext cx="763284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63688" y="855088"/>
            <a:ext cx="59046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Схема-паутинка реализации проекта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Мой край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500034" y="4643446"/>
          <a:ext cx="8229600" cy="178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Содержимое 3"/>
          <p:cNvGraphicFramePr>
            <a:graphicFrameLocks/>
          </p:cNvGraphicFramePr>
          <p:nvPr/>
        </p:nvGraphicFramePr>
        <p:xfrm>
          <a:off x="500034" y="2857496"/>
          <a:ext cx="8229600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500034" y="214290"/>
          <a:ext cx="8229600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4D74A8-9E20-4313-8063-D265ABB55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A84D74A8-9E20-4313-8063-D265ABB55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A84D74A8-9E20-4313-8063-D265ABB55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graphicEl>
                                              <a:dgm id="{A84D74A8-9E20-4313-8063-D265ABB55B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791E0B-6E06-457E-91E4-0AB51B2A2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graphicEl>
                                              <a:dgm id="{E3791E0B-6E06-457E-91E4-0AB51B2A2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graphicEl>
                                              <a:dgm id="{E3791E0B-6E06-457E-91E4-0AB51B2A2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E3791E0B-6E06-457E-91E4-0AB51B2A2C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C12BE1-03AC-451B-B02E-C1105F8F15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graphicEl>
                                              <a:dgm id="{80C12BE1-03AC-451B-B02E-C1105F8F15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graphicEl>
                                              <a:dgm id="{80C12BE1-03AC-451B-B02E-C1105F8F15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80C12BE1-03AC-451B-B02E-C1105F8F15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706F68-994F-46FE-BC62-92E292802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graphicEl>
                                              <a:dgm id="{AE706F68-994F-46FE-BC62-92E292802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graphicEl>
                                              <a:dgm id="{AE706F68-994F-46FE-BC62-92E292802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AE706F68-994F-46FE-BC62-92E2928029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317E7F-623E-4AB1-B389-11D65DE61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graphicEl>
                                              <a:dgm id="{7B317E7F-623E-4AB1-B389-11D65DE61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graphicEl>
                                              <a:dgm id="{7B317E7F-623E-4AB1-B389-11D65DE61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7B317E7F-623E-4AB1-B389-11D65DE61C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D03018-5E56-4A96-88ED-2136CAB501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graphicEl>
                                              <a:dgm id="{5AD03018-5E56-4A96-88ED-2136CAB501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graphicEl>
                                              <a:dgm id="{5AD03018-5E56-4A96-88ED-2136CAB501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5AD03018-5E56-4A96-88ED-2136CAB501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9C8800-F332-4060-9F44-3EAF6C17F2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graphicEl>
                                              <a:dgm id="{D59C8800-F332-4060-9F44-3EAF6C17F2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graphicEl>
                                              <a:dgm id="{D59C8800-F332-4060-9F44-3EAF6C17F2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D59C8800-F332-4060-9F44-3EAF6C17F2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FFAF3C-C7CA-4480-9588-8C8474BB98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graphicEl>
                                              <a:dgm id="{22FFAF3C-C7CA-4480-9588-8C8474BB98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graphicEl>
                                              <a:dgm id="{22FFAF3C-C7CA-4480-9588-8C8474BB98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graphicEl>
                                              <a:dgm id="{22FFAF3C-C7CA-4480-9588-8C8474BB98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5C5FC5-75BA-4CD7-A0D8-CE4AF4FF9B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graphicEl>
                                              <a:dgm id="{065C5FC5-75BA-4CD7-A0D8-CE4AF4FF9B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graphicEl>
                                              <a:dgm id="{065C5FC5-75BA-4CD7-A0D8-CE4AF4FF9B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graphicEl>
                                              <a:dgm id="{065C5FC5-75BA-4CD7-A0D8-CE4AF4FF9B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1FA00CA-14F2-43FA-895A-A4758BFAE3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graphicEl>
                                              <a:dgm id="{81FA00CA-14F2-43FA-895A-A4758BFAE3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graphicEl>
                                              <a:dgm id="{81FA00CA-14F2-43FA-895A-A4758BFAE3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graphicEl>
                                              <a:dgm id="{81FA00CA-14F2-43FA-895A-A4758BFAE3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055E1E-CF0D-4200-B91C-D8E10FB08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graphicEl>
                                              <a:dgm id="{D0055E1E-CF0D-4200-B91C-D8E10FB08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graphicEl>
                                              <a:dgm id="{D0055E1E-CF0D-4200-B91C-D8E10FB08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">
                                            <p:graphicEl>
                                              <a:dgm id="{D0055E1E-CF0D-4200-B91C-D8E10FB088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69A94BD-B626-448A-9EF1-B66123342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graphicEl>
                                              <a:dgm id="{769A94BD-B626-448A-9EF1-B66123342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graphicEl>
                                              <a:dgm id="{769A94BD-B626-448A-9EF1-B66123342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graphicEl>
                                              <a:dgm id="{769A94BD-B626-448A-9EF1-B661233423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7A8DFB0-C22E-4236-95EB-32E8966F6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">
                                            <p:graphicEl>
                                              <a:dgm id="{17A8DFB0-C22E-4236-95EB-32E8966F6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">
                                            <p:graphicEl>
                                              <a:dgm id="{17A8DFB0-C22E-4236-95EB-32E8966F6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graphicEl>
                                              <a:dgm id="{17A8DFB0-C22E-4236-95EB-32E8966F65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985D01E-640C-4633-BB4D-245C83F13D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graphicEl>
                                              <a:dgm id="{3985D01E-640C-4633-BB4D-245C83F13D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graphicEl>
                                              <a:dgm id="{3985D01E-640C-4633-BB4D-245C83F13D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">
                                            <p:graphicEl>
                                              <a:dgm id="{3985D01E-640C-4633-BB4D-245C83F13D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FFAF3C-C7CA-4480-9588-8C8474BB98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graphicEl>
                                              <a:dgm id="{22FFAF3C-C7CA-4480-9588-8C8474BB98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graphicEl>
                                              <a:dgm id="{22FFAF3C-C7CA-4480-9588-8C8474BB98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">
                                            <p:graphicEl>
                                              <a:dgm id="{22FFAF3C-C7CA-4480-9588-8C8474BB98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5C5FC5-75BA-4CD7-A0D8-CE4AF4FF9B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">
                                            <p:graphicEl>
                                              <a:dgm id="{065C5FC5-75BA-4CD7-A0D8-CE4AF4FF9B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">
                                            <p:graphicEl>
                                              <a:dgm id="{065C5FC5-75BA-4CD7-A0D8-CE4AF4FF9B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">
                                            <p:graphicEl>
                                              <a:dgm id="{065C5FC5-75BA-4CD7-A0D8-CE4AF4FF9B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FA00CA-14F2-43FA-895A-A4758BFAE3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">
                                            <p:graphicEl>
                                              <a:dgm id="{81FA00CA-14F2-43FA-895A-A4758BFAE3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">
                                            <p:graphicEl>
                                              <a:dgm id="{81FA00CA-14F2-43FA-895A-A4758BFAE3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">
                                            <p:graphicEl>
                                              <a:dgm id="{81FA00CA-14F2-43FA-895A-A4758BFAE3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81D270-E25A-45B5-8E64-7DCB555B5D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">
                                            <p:graphicEl>
                                              <a:dgm id="{0381D270-E25A-45B5-8E64-7DCB555B5D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">
                                            <p:graphicEl>
                                              <a:dgm id="{0381D270-E25A-45B5-8E64-7DCB555B5D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">
                                            <p:graphicEl>
                                              <a:dgm id="{0381D270-E25A-45B5-8E64-7DCB555B5D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8CAD3F-C56B-4706-AC1F-C2EE0802D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">
                                            <p:graphicEl>
                                              <a:dgm id="{6F8CAD3F-C56B-4706-AC1F-C2EE0802D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">
                                            <p:graphicEl>
                                              <a:dgm id="{6F8CAD3F-C56B-4706-AC1F-C2EE0802D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">
                                            <p:graphicEl>
                                              <a:dgm id="{6F8CAD3F-C56B-4706-AC1F-C2EE0802D2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055E1E-CF0D-4200-B91C-D8E10FB08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2">
                                            <p:graphicEl>
                                              <a:dgm id="{D0055E1E-CF0D-4200-B91C-D8E10FB08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2">
                                            <p:graphicEl>
                                              <a:dgm id="{D0055E1E-CF0D-4200-B91C-D8E10FB08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2">
                                            <p:graphicEl>
                                              <a:dgm id="{D0055E1E-CF0D-4200-B91C-D8E10FB088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9A94BD-B626-448A-9EF1-B66123342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2">
                                            <p:graphicEl>
                                              <a:dgm id="{769A94BD-B626-448A-9EF1-B66123342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2">
                                            <p:graphicEl>
                                              <a:dgm id="{769A94BD-B626-448A-9EF1-B66123342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2">
                                            <p:graphicEl>
                                              <a:dgm id="{769A94BD-B626-448A-9EF1-B661233423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A8DFB0-C22E-4236-95EB-32E8966F6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2">
                                            <p:graphicEl>
                                              <a:dgm id="{17A8DFB0-C22E-4236-95EB-32E8966F6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2">
                                            <p:graphicEl>
                                              <a:dgm id="{17A8DFB0-C22E-4236-95EB-32E8966F6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2">
                                            <p:graphicEl>
                                              <a:dgm id="{17A8DFB0-C22E-4236-95EB-32E8966F65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85D01E-640C-4633-BB4D-245C83F13D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2">
                                            <p:graphicEl>
                                              <a:dgm id="{3985D01E-640C-4633-BB4D-245C83F13D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2">
                                            <p:graphicEl>
                                              <a:dgm id="{3985D01E-640C-4633-BB4D-245C83F13D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2">
                                            <p:graphicEl>
                                              <a:dgm id="{3985D01E-640C-4633-BB4D-245C83F13D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  <p:bldGraphic spid="3" grpId="0">
        <p:bldSub>
          <a:bldDgm bld="lvlOne"/>
        </p:bldSub>
      </p:bldGraphic>
      <p:bldGraphic spid="4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548678"/>
          <a:ext cx="7920880" cy="5895885"/>
        </p:xfrm>
        <a:graphic>
          <a:graphicData uri="http://schemas.openxmlformats.org/drawingml/2006/table">
            <a:tbl>
              <a:tblPr/>
              <a:tblGrid>
                <a:gridCol w="792088"/>
                <a:gridCol w="5328592"/>
                <a:gridCol w="1800200"/>
              </a:tblGrid>
              <a:tr h="225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Разработать проект «Мой край»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2011-2012учебный год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Разработать и провести цикл мероприятий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3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Творческая деятельность воспитателей, детей и родителей (культурно - </a:t>
                      </a:r>
                      <a:r>
                        <a:rPr lang="ru-RU" sz="11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досуговая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деятельность), выставки детского творчества (сотворчество детей и родителей)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Акции: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гостевой обмен с группой «Елочка»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совместная</a:t>
                      </a:r>
                      <a:r>
                        <a:rPr lang="ru-RU" sz="11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экскурсия на площадь Ленина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9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Оснащение предметно-развивающей среды группы (оформление альбомов, фотовыставок, наглядно – дидактический материал и др.)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4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Взаимодействие с родителями.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Посильная помощь в организации мини-музея;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помощь в создании альбомов.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Социальное развитие: посещение выставок, создание мини - библиотеки в группе; походы; экскурсии.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Оформление патриотического уголка в группе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2012-2013 учебный год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Разработать и провести цикл мероприятий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Акции: гостевой обмен с группой «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Елочка»совместное</a:t>
                      </a:r>
                      <a:r>
                        <a:rPr lang="ru-RU" sz="11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мероприятие «Береза русская»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3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Творческая деятельность воспитателей, детей и родителей (культурно - </a:t>
                      </a:r>
                      <a:r>
                        <a:rPr lang="ru-RU" sz="11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досуговая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деятельность), выставки детского творчества (сотворчество детей и родителей)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Оснащение предметно-развивающей среды группы (сбор и оформление гербария, фотовыставок, альбомов)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9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Взаимодействие с родителями. Посильная помощь в организации конкурсов; помощь в создании альбомов, проведении праздников, тематических вечеров.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Социальное развитие: посещение выставок, создание патриотического уголка  в группе; походы; экскурсии.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направления реализации проекта: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7" y="404664"/>
          <a:ext cx="8064895" cy="5987411"/>
        </p:xfrm>
        <a:graphic>
          <a:graphicData uri="http://schemas.openxmlformats.org/drawingml/2006/table">
            <a:tbl>
              <a:tblPr/>
              <a:tblGrid>
                <a:gridCol w="1728191"/>
                <a:gridCol w="3024336"/>
                <a:gridCol w="3312368"/>
              </a:tblGrid>
              <a:tr h="3802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Разделы проекта</a:t>
                      </a: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Виды детской деятельности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6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2011-2012 учебный год</a:t>
                      </a: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2012-2013 учебный год</a:t>
                      </a: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Игровая деятельность</a:t>
                      </a: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Сюжетно-ролевые игры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«Детский сад»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«Идем в гости на автобусе»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Дидактические игры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«Мой город»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«Достопримечательности родного города»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Коммуникативные игры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«Поиграем в детский сад»</a:t>
                      </a: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Сюжетно-ролевые игры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«Путешествие по городу»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«Детский сад»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«Идем в гости»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Дидактические игры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«Расскажи, где ты живешь», «Назови улицы нашего города», «Узнай, назови, что на фотографии».</a:t>
                      </a: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Речь и речевое развитие</a:t>
                      </a: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Дидактическая игра 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 Составь рассказ по картинке»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Рассматривание фотографий 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«Мой дом, моя улица»</a:t>
                      </a: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Беседы с детьми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«Визитная карточка города – герб», «Мой родной город»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Беседа о сохранении природы родного города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Дидактическая игра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 Составь рассказ по картинке»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Рассматривание деревьев, листьев во время прогулок. Рассматривание иллюстраций, фотографий о природе Севера, в разное время года.</a:t>
                      </a: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Художественная литература</a:t>
                      </a: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Чтение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стихов  о детском саде,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родном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городе, 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рассматривание иллюстраций</a:t>
                      </a: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НОД</a:t>
                      </a: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  <a:r>
                        <a:rPr lang="ru-RU" sz="1100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Рисование </a:t>
                      </a: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«Осень в городе»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  <a:r>
                        <a:rPr lang="ru-RU" sz="1100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Аппликация</a:t>
                      </a: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«Мой детский сад»,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«Мой город»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  <a:r>
                        <a:rPr lang="ru-RU" sz="1100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Лепка </a:t>
                      </a: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«Дома бывают разные»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ru-RU" sz="1100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.Развитие речи</a:t>
                      </a: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«Составление рассказов о детском саде»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Открытое занятие</a:t>
                      </a: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«Мой город»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Экскурсия к светофору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Экскурсия  на площадь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Рисование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«Зима в городе», «Осенний вернисаж»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Аппликация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«Город моего детства»,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Лепка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«Транспорт родного города»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</a:t>
                      </a: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Развитие речи. Составление творческих рассказов: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«А из нашего  окна -  наша улица видна»,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 Город будущего», « Мои любимые места в  </a:t>
                      </a:r>
                      <a:r>
                        <a:rPr lang="ru-RU" sz="11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Новодвинске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25242" marR="25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Схема реализации проекта через разные виды деятельности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476673"/>
          <a:ext cx="8424936" cy="5184575"/>
        </p:xfrm>
        <a:graphic>
          <a:graphicData uri="http://schemas.openxmlformats.org/drawingml/2006/table">
            <a:tbl>
              <a:tblPr/>
              <a:tblGrid>
                <a:gridCol w="1656184"/>
                <a:gridCol w="3456384"/>
                <a:gridCol w="3312368"/>
              </a:tblGrid>
              <a:tr h="1570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Социальное развитие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1.Родительское собрание (часть) «Оформление мини-музея «Мой край»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2.Создание альбомов «Новодвинск- город моего детства»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«Что такое детский сад?»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3.Создание библиотеки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 Мой край»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1.Труд детей в природе: уборка сухих листьев, сбор семян, уборка снега, посадка растений и т.д.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Составление гербариев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Дидактическая игра «Отгадай и назови птиц нашего края»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2.Акция«Поможем зимующим птицам».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3.Пополнение  библиотеки « Мой край»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 Экскурсия в городской музей «Истоки»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Музыка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Разучивание песен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Праздничное мероприятие, посвященное дню рождения детского сада, города.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Развлечение «Мой папа самый, самый…», «Праздник мам»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Разучивание песен:  про семью, детский сад, малую Родину.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Праздничное мероприятие «С днем рождения, любимый город»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Концерт для пап и дедушек.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«Наши защитники».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«Праздник мам»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3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Взаимодействие с родителями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Сотворчество детей и родителей в оформлении выставок и рисунков, поделок, составлении рассказов о родном городе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Оформить </a:t>
                      </a:r>
                      <a:r>
                        <a:rPr lang="ru-RU" sz="11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фотовернисаж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 Гордимся мы , что родились на нашей Северной Двине»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Викторина «О родном городе-с любовью»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Сотворчество детей и родителей в оформлении выставок и рисунков, поделок, конкурс «Построим новый город»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1191</Words>
  <Application>Microsoft Office PowerPoint</Application>
  <PresentationFormat>Экран (4:3)</PresentationFormat>
  <Paragraphs>201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Проект  по патриотическому воспитанию «МОЙ КРАЙ»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Система взаимодействия с объектами социума</vt:lpstr>
      <vt:lpstr>Формы работы</vt:lpstr>
      <vt:lpstr>Слайд 22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46</cp:revision>
  <dcterms:created xsi:type="dcterms:W3CDTF">2013-01-06T18:32:13Z</dcterms:created>
  <dcterms:modified xsi:type="dcterms:W3CDTF">2014-12-22T07:29:36Z</dcterms:modified>
</cp:coreProperties>
</file>