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3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МОРОЗНЫЕ УЗОРЫ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Презентацию подготовила </a:t>
            </a:r>
          </a:p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Воспитатель </a:t>
            </a:r>
          </a:p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Еременко Е.С.</a:t>
            </a:r>
          </a:p>
          <a:p>
            <a:pPr algn="r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Малино-2014</a:t>
            </a: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47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7.ifotki.info/org/1434821faee544f40af647255685589e5f4860746516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704855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.free-lance.ru/users/karolyna/upload/f_49489e7a8a8d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20688"/>
            <a:ext cx="777686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021.radikal.ru/0712/e9/0eeff2e7509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813690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attach/c/2/68/105/68105589_0902d9eb723f77b17be1526206c1091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8092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c/4/83/641/83641843_0_5e14_ebe0bd4c_X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992887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20.privet.ru/lr/0b2f2437eea8465df6b45f817a1c091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848871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obges.net/sites/default/files/news_images/1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920879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15.privet.ru/lr/0905cf5c64d1671eed4bcfbbdd64f29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548680"/>
            <a:ext cx="806489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12.radikal.ru/i185/1110/ea/4e6295b5a8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848872" cy="59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ygazeta.com/i/2011/01/Moroznye_uzory_0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548680"/>
            <a:ext cx="806489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МОРОЗНЫЕ УЗОРЫ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Евген</cp:lastModifiedBy>
  <cp:revision>2</cp:revision>
  <dcterms:created xsi:type="dcterms:W3CDTF">2014-01-20T02:15:00Z</dcterms:created>
  <dcterms:modified xsi:type="dcterms:W3CDTF">2015-01-25T10:48:25Z</dcterms:modified>
</cp:coreProperties>
</file>