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92" r:id="rId7"/>
    <p:sldMasterId id="2147483804" r:id="rId8"/>
  </p:sldMasterIdLst>
  <p:notesMasterIdLst>
    <p:notesMasterId r:id="rId17"/>
  </p:notesMasterIdLst>
  <p:sldIdLst>
    <p:sldId id="257" r:id="rId9"/>
    <p:sldId id="259" r:id="rId10"/>
    <p:sldId id="261" r:id="rId11"/>
    <p:sldId id="263" r:id="rId12"/>
    <p:sldId id="267" r:id="rId13"/>
    <p:sldId id="264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31F33-F7DC-4367-87B6-E67A36FF7264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2E553-EB36-47CA-96A3-0C3E3A580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9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BC2C-3DD3-4022-8013-781EF30C9EA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2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BC2C-3DD3-4022-8013-781EF30C9EA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BC2C-3DD3-4022-8013-781EF30C9EA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BC2C-3DD3-4022-8013-781EF30C9EA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BC2C-3DD3-4022-8013-781EF30C9EA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BC2C-3DD3-4022-8013-781EF30C9EA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BC2C-3DD3-4022-8013-781EF30C9EA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BC2C-3DD3-4022-8013-781EF30C9EA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2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7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2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7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0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3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0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6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4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3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5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0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8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8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5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4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2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0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6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4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4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8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6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9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3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3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9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3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6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0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8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1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8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1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7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5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4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5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1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3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0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1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3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1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8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5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4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9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5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6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3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2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4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4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9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0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6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8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51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9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3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0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0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1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5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9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0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06.01.2015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9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6" b="42565"/>
          <a:stretch/>
        </p:blipFill>
        <p:spPr bwMode="auto">
          <a:xfrm flipH="1">
            <a:off x="8388425" y="763690"/>
            <a:ext cx="755576" cy="31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301" y="-1015"/>
            <a:ext cx="803954" cy="69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9740" y="2429279"/>
            <a:ext cx="638175" cy="83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3"/>
          <a:stretch/>
        </p:blipFill>
        <p:spPr bwMode="auto">
          <a:xfrm rot="16200000" flipH="1">
            <a:off x="6054731" y="-2325580"/>
            <a:ext cx="764704" cy="54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2703" y="1196752"/>
            <a:ext cx="6413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A7EA52">
                    <a:lumMod val="50000"/>
                  </a:srgbClr>
                </a:solidFill>
                <a:latin typeface="Gabriola" pitchFamily="82" charset="0"/>
              </a:rPr>
              <a:t>Музей детского сада </a:t>
            </a:r>
            <a:endParaRPr lang="ru-RU" sz="5400" b="1" dirty="0" smtClean="0">
              <a:solidFill>
                <a:srgbClr val="A7EA52">
                  <a:lumMod val="50000"/>
                </a:srgbClr>
              </a:solidFill>
              <a:latin typeface="Gabriola" pitchFamily="82" charset="0"/>
            </a:endParaRPr>
          </a:p>
          <a:p>
            <a:r>
              <a:rPr lang="ru-RU" sz="5400" b="1" dirty="0" smtClean="0">
                <a:solidFill>
                  <a:srgbClr val="A7EA52">
                    <a:lumMod val="50000"/>
                  </a:srgbClr>
                </a:solidFill>
                <a:latin typeface="Gabriola" pitchFamily="82" charset="0"/>
              </a:rPr>
              <a:t>«</a:t>
            </a:r>
            <a:r>
              <a:rPr lang="ru-RU" sz="5400" b="1" dirty="0">
                <a:solidFill>
                  <a:srgbClr val="A7EA52">
                    <a:lumMod val="50000"/>
                  </a:srgbClr>
                </a:solidFill>
                <a:latin typeface="Gabriola" pitchFamily="82" charset="0"/>
              </a:rPr>
              <a:t>Югра -наша малая Родина»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4545" y="52807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Автор: воспитатель высшей категории </a:t>
            </a:r>
            <a:r>
              <a:rPr lang="ru-RU" dirty="0" smtClean="0">
                <a:solidFill>
                  <a:prstClr val="black"/>
                </a:solidFill>
              </a:rPr>
              <a:t>МАДОУ  города Нижневартовска детский сад  </a:t>
            </a:r>
            <a:r>
              <a:rPr lang="ru-RU" dirty="0">
                <a:solidFill>
                  <a:prstClr val="black"/>
                </a:solidFill>
              </a:rPr>
              <a:t>№ 52 «Самолетик»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Зверева </a:t>
            </a:r>
            <a:r>
              <a:rPr lang="ru-RU" dirty="0">
                <a:solidFill>
                  <a:prstClr val="black"/>
                </a:solidFill>
              </a:rPr>
              <a:t>Инна Александровна.</a:t>
            </a:r>
          </a:p>
        </p:txBody>
      </p:sp>
      <p:pic>
        <p:nvPicPr>
          <p:cNvPr id="14" name="Picture 5" descr="433979"/>
          <p:cNvPicPr>
            <a:picLocks noChangeAspect="1" noChangeArrowheads="1"/>
          </p:cNvPicPr>
          <p:nvPr/>
        </p:nvPicPr>
        <p:blipFill rotWithShape="1">
          <a:blip r:embed="rId4" cstate="print"/>
          <a:srcRect l="14141" r="34916" b="19007"/>
          <a:stretch/>
        </p:blipFill>
        <p:spPr bwMode="auto">
          <a:xfrm>
            <a:off x="1066754" y="3215589"/>
            <a:ext cx="2264228" cy="236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4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37" y="16548"/>
            <a:ext cx="648072" cy="68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3"/>
          <a:stretch/>
        </p:blipFill>
        <p:spPr bwMode="auto">
          <a:xfrm flipH="1">
            <a:off x="8405821" y="692355"/>
            <a:ext cx="734024" cy="31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8"/>
          <a:stretch/>
        </p:blipFill>
        <p:spPr bwMode="auto">
          <a:xfrm rot="16200000" flipH="1">
            <a:off x="6008611" y="-2444723"/>
            <a:ext cx="692355" cy="55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565358" y="2283513"/>
            <a:ext cx="548680" cy="86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273425"/>
            <a:ext cx="549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908720"/>
            <a:ext cx="438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создания музея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514" y="1493495"/>
            <a:ext cx="77529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3200" kern="0" dirty="0">
                <a:solidFill>
                  <a:srgbClr val="770921"/>
                </a:solidFill>
                <a:latin typeface="Arial Black" pitchFamily="34" charset="0"/>
                <a:sym typeface="Wingdings" pitchFamily="2" charset="2"/>
              </a:rPr>
              <a:t>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  у дошкольников любви к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малой Родине на основе ознакомления с родным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краем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гражданской позиции, патриотических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чувств.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kumimoji="1" lang="ru-RU" sz="3200" kern="0" dirty="0">
                <a:solidFill>
                  <a:srgbClr val="770921"/>
                </a:solidFill>
                <a:latin typeface="Arial Black" pitchFamily="34" charset="0"/>
                <a:sym typeface="Wingdings" pitchFamily="2" charset="2"/>
              </a:rPr>
              <a:t>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Обеспечение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каждому ребенку условий ранней позитивной социализации посредством расширения представлений об окружающем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мире.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kumimoji="1" lang="ru-RU" sz="3200" kern="0" dirty="0">
                <a:solidFill>
                  <a:srgbClr val="770921"/>
                </a:solidFill>
                <a:latin typeface="Arial Black" pitchFamily="34" charset="0"/>
                <a:sym typeface="Wingdings" pitchFamily="2" charset="2"/>
              </a:rPr>
              <a:t>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З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накомство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традициями и обычаями коренных народов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Севера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ханты и манси. </a:t>
            </a:r>
          </a:p>
          <a:p>
            <a:r>
              <a:rPr kumimoji="1" lang="ru-RU" sz="3200" kern="0" dirty="0">
                <a:solidFill>
                  <a:srgbClr val="770921"/>
                </a:solidFill>
                <a:latin typeface="Arial Black" pitchFamily="34" charset="0"/>
                <a:sym typeface="Wingdings" pitchFamily="2" charset="2"/>
              </a:rPr>
              <a:t>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Использование новых форм работы с детьми и родителями.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4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" y="0"/>
            <a:ext cx="648072" cy="68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3"/>
          <a:stretch/>
        </p:blipFill>
        <p:spPr bwMode="auto">
          <a:xfrm flipH="1">
            <a:off x="8405821" y="660519"/>
            <a:ext cx="734024" cy="31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8"/>
          <a:stretch/>
        </p:blipFill>
        <p:spPr bwMode="auto">
          <a:xfrm rot="16200000" flipH="1">
            <a:off x="6008611" y="-2444723"/>
            <a:ext cx="692355" cy="55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565358" y="2283513"/>
            <a:ext cx="548680" cy="86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792984"/>
            <a:ext cx="78662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Обогащать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знания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дошкольников о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своей Родине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дать общее представление о народах Севера.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Познакомить детей с обычаями и традициями, народным творчеством народов Севера - ханты и манси, воспитывать чувство уважения к традициям и обычаям других пародов.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Воспитывать у детей интерес, бережное и созидательное отношение к природе родного края, развивать способность чувствовать красоту природы и эмоционально откликаться на неё.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Развивать чувство гордости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за свою малую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родину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Расширять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представления детей о том, что делает малую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родину красивым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развивать эмоциональную отзывчивость на красоту родного края.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Учить устанавливать причинные связи, делать выводы, развивать умение сравнивать и мыслить ло­гически, развивать воображение, фантазию, творческие способности, обогащать речь и словарный запас.  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Способствовать повышению активности родителей в воспитании у ребенка любви к родному краю,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содействовать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становлению желания принимать участие в социальных акциях.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5859" y="261629"/>
            <a:ext cx="1373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50244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" y="26746"/>
            <a:ext cx="648072" cy="68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3"/>
          <a:stretch/>
        </p:blipFill>
        <p:spPr bwMode="auto">
          <a:xfrm flipH="1">
            <a:off x="8405821" y="692355"/>
            <a:ext cx="734024" cy="31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8"/>
          <a:stretch/>
        </p:blipFill>
        <p:spPr bwMode="auto">
          <a:xfrm rot="16200000" flipH="1">
            <a:off x="6008611" y="-2444723"/>
            <a:ext cx="692355" cy="55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565358" y="2283513"/>
            <a:ext cx="548680" cy="86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E:\DCIM\103_PANA\P1030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78" y="3550837"/>
            <a:ext cx="3212113" cy="237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r="3483" b="7246"/>
          <a:stretch/>
        </p:blipFill>
        <p:spPr bwMode="auto">
          <a:xfrm>
            <a:off x="881254" y="1628800"/>
            <a:ext cx="345733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E:\DCIM\103_PANA\P10300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77" y="909666"/>
            <a:ext cx="2977822" cy="2218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40226" y="720243"/>
            <a:ext cx="4031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Центральная часть музея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837" y="4601780"/>
            <a:ext cx="4068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центральной части музея на картинах кратко рассказано о быте и жизни коренных народов Севера ханты и манси.</a:t>
            </a:r>
          </a:p>
        </p:txBody>
      </p:sp>
    </p:spTree>
    <p:extLst>
      <p:ext uri="{BB962C8B-B14F-4D97-AF65-F5344CB8AC3E}">
        <p14:creationId xmlns:p14="http://schemas.microsoft.com/office/powerpoint/2010/main" val="186248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" y="26746"/>
            <a:ext cx="648072" cy="68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3"/>
          <a:stretch/>
        </p:blipFill>
        <p:spPr bwMode="auto">
          <a:xfrm flipH="1">
            <a:off x="8405821" y="692355"/>
            <a:ext cx="734024" cy="31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8"/>
          <a:stretch/>
        </p:blipFill>
        <p:spPr bwMode="auto">
          <a:xfrm rot="16200000" flipH="1">
            <a:off x="6008611" y="-2444723"/>
            <a:ext cx="692355" cy="55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565358" y="2283513"/>
            <a:ext cx="548680" cy="86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узей\100_2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33" y="980728"/>
            <a:ext cx="3139973" cy="235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узей\100_2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77" y="3442374"/>
            <a:ext cx="3492635" cy="2535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2849" y="1124744"/>
            <a:ext cx="40631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другой стороне музея дети и родители детально знакомятся с жизнью и бытом коренных народов Севера</a:t>
            </a:r>
          </a:p>
        </p:txBody>
      </p:sp>
      <p:pic>
        <p:nvPicPr>
          <p:cNvPr id="9" name="Picture 3" descr="DSCN2943"/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32" y="3573015"/>
            <a:ext cx="3139973" cy="2630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79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" y="26746"/>
            <a:ext cx="648072" cy="68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3"/>
          <a:stretch/>
        </p:blipFill>
        <p:spPr bwMode="auto">
          <a:xfrm flipH="1">
            <a:off x="8405821" y="692355"/>
            <a:ext cx="734024" cy="31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8"/>
          <a:stretch/>
        </p:blipFill>
        <p:spPr bwMode="auto">
          <a:xfrm rot="16200000" flipH="1">
            <a:off x="6008611" y="-2444723"/>
            <a:ext cx="692355" cy="55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565358" y="2283513"/>
            <a:ext cx="548680" cy="86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DCIM\103_PANA\P1030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6505"/>
            <a:ext cx="3378100" cy="237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p6_pc04000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r="8507"/>
          <a:stretch/>
        </p:blipFill>
        <p:spPr bwMode="auto">
          <a:xfrm>
            <a:off x="1043608" y="2780928"/>
            <a:ext cx="2752899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94b4957d48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70" y="3661416"/>
            <a:ext cx="3483435" cy="2398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2849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Предметы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быта, украшенные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традиционными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орнаментами,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вышитыми бисером.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4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" y="26746"/>
            <a:ext cx="648072" cy="68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3"/>
          <a:stretch/>
        </p:blipFill>
        <p:spPr bwMode="auto">
          <a:xfrm flipH="1">
            <a:off x="8405821" y="692355"/>
            <a:ext cx="734024" cy="31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8"/>
          <a:stretch/>
        </p:blipFill>
        <p:spPr bwMode="auto">
          <a:xfrm rot="16200000" flipH="1">
            <a:off x="6008611" y="-2444723"/>
            <a:ext cx="692355" cy="55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565358" y="2283513"/>
            <a:ext cx="548680" cy="86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4661" y="550223"/>
            <a:ext cx="6424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Знакомство детей с орнаментом ханты и манси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E:\DCIM\103_PANA\P10300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3"/>
          <a:stretch/>
        </p:blipFill>
        <p:spPr bwMode="auto">
          <a:xfrm>
            <a:off x="5889541" y="1844824"/>
            <a:ext cx="255782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E:\DCIM\103_PANA\P103002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r="9816" b="22442"/>
          <a:stretch/>
        </p:blipFill>
        <p:spPr bwMode="auto">
          <a:xfrm>
            <a:off x="755576" y="1789529"/>
            <a:ext cx="2724178" cy="234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E:\DCIM\103_PANA\P103000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691" b="5502"/>
          <a:stretch/>
        </p:blipFill>
        <p:spPr bwMode="auto">
          <a:xfrm>
            <a:off x="3608014" y="2056804"/>
            <a:ext cx="1933575" cy="1385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E:\DCIM\103_PANA\P10300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05225"/>
            <a:ext cx="239272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81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" y="26746"/>
            <a:ext cx="648072" cy="68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3"/>
          <a:stretch/>
        </p:blipFill>
        <p:spPr bwMode="auto">
          <a:xfrm flipH="1">
            <a:off x="8405821" y="692355"/>
            <a:ext cx="734024" cy="31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efdt.ru/tw_files2/urls_5/36/d-35449/35449_html_b23ec7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8"/>
          <a:stretch/>
        </p:blipFill>
        <p:spPr bwMode="auto">
          <a:xfrm rot="16200000" flipH="1">
            <a:off x="6008611" y="-2444723"/>
            <a:ext cx="692355" cy="55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fdt.ru/tw_files2/urls_5/36/d-35449/35449_html_b23ec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565358" y="2283513"/>
            <a:ext cx="548680" cy="86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733" y="914236"/>
            <a:ext cx="7425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Посетители музея знакомятся со сказками и обычаями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коренных народов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E:\DCIM\103_PANA\P10300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14845" r="-17" b="6213"/>
          <a:stretch/>
        </p:blipFill>
        <p:spPr bwMode="auto">
          <a:xfrm>
            <a:off x="756266" y="2996952"/>
            <a:ext cx="4056792" cy="259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E:\DCIM\103_PANA\P10300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65593" r="54736"/>
          <a:stretch/>
        </p:blipFill>
        <p:spPr bwMode="auto">
          <a:xfrm>
            <a:off x="5004048" y="1745233"/>
            <a:ext cx="3266437" cy="279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49696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290</Words>
  <Application>Microsoft Office PowerPoint</Application>
  <PresentationFormat>Экран (4:3)</PresentationFormat>
  <Paragraphs>34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7_Воздушный поток</vt:lpstr>
      <vt:lpstr>9_Воздушный поток</vt:lpstr>
      <vt:lpstr>10_Воздушный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2014-04-10T13:33:22Z</dcterms:created>
  <dcterms:modified xsi:type="dcterms:W3CDTF">2015-01-06T16:59:18Z</dcterms:modified>
</cp:coreProperties>
</file>