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71" r:id="rId2"/>
    <p:sldId id="303" r:id="rId3"/>
    <p:sldId id="304" r:id="rId4"/>
    <p:sldId id="302" r:id="rId5"/>
    <p:sldId id="298" r:id="rId6"/>
    <p:sldId id="299" r:id="rId7"/>
    <p:sldId id="300" r:id="rId8"/>
    <p:sldId id="301" r:id="rId9"/>
    <p:sldId id="296" r:id="rId10"/>
    <p:sldId id="297" r:id="rId11"/>
    <p:sldId id="273" r:id="rId12"/>
    <p:sldId id="306" r:id="rId13"/>
    <p:sldId id="286" r:id="rId14"/>
    <p:sldId id="274" r:id="rId15"/>
    <p:sldId id="275" r:id="rId16"/>
    <p:sldId id="287" r:id="rId17"/>
    <p:sldId id="279" r:id="rId18"/>
    <p:sldId id="281" r:id="rId19"/>
    <p:sldId id="283" r:id="rId20"/>
    <p:sldId id="284" r:id="rId21"/>
    <p:sldId id="282" r:id="rId22"/>
    <p:sldId id="28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387A902-6C9E-43BF-B887-AB9470F65F14}" type="datetimeFigureOut">
              <a:rPr lang="ru-RU"/>
              <a:pPr>
                <a:defRPr/>
              </a:pPr>
              <a:t>03.01.2015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0DEB887-C294-4672-9CD2-D46EFBEC54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640CE-7B91-4121-93F0-FA95DAE83E1C}" type="datetimeFigureOut">
              <a:rPr lang="ru-RU"/>
              <a:pPr>
                <a:defRPr/>
              </a:pPr>
              <a:t>03.01.2015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34B30-88E1-420A-B8CF-CE34157B9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48F30-D597-4C99-A23C-71549E0A7A77}" type="datetimeFigureOut">
              <a:rPr lang="ru-RU"/>
              <a:pPr>
                <a:defRPr/>
              </a:pPr>
              <a:t>03.01.2015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17FA8-D2C8-4BEE-9C4A-9D253D41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FFAF1-AEEF-4E97-8F39-0A71C09C96D8}" type="datetimeFigureOut">
              <a:rPr lang="ru-RU"/>
              <a:pPr>
                <a:defRPr/>
              </a:pPr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CA5A7-8213-4674-BEFB-6F442F4C59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F6543-FD99-4991-800B-93B15796F9B9}" type="datetimeFigureOut">
              <a:rPr lang="ru-RU"/>
              <a:pPr>
                <a:defRPr/>
              </a:pPr>
              <a:t>03.01.2015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F9019-D28C-4B6E-916A-E2738B816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C7A41-EB7B-4096-850D-43F460896532}" type="datetimeFigureOut">
              <a:rPr lang="ru-RU"/>
              <a:pPr>
                <a:defRPr/>
              </a:pPr>
              <a:t>03.01.2015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AC406-B6F3-4A3C-ABF7-2BC17C414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646D1-D7A4-4D41-B822-A63D7FCAC723}" type="datetimeFigureOut">
              <a:rPr lang="ru-RU"/>
              <a:pPr>
                <a:defRPr/>
              </a:pPr>
              <a:t>03.01.2015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16360-1AE3-40EC-B586-FC4C248C3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48973-1343-448D-9A3B-8B8846951758}" type="datetimeFigureOut">
              <a:rPr lang="ru-RU"/>
              <a:pPr>
                <a:defRPr/>
              </a:pPr>
              <a:t>03.01.2015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051B9-0801-4A3F-9DC8-679026C46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84D38-83DD-4217-B354-0843608201F1}" type="datetimeFigureOut">
              <a:rPr lang="ru-RU"/>
              <a:pPr>
                <a:defRPr/>
              </a:pPr>
              <a:t>03.01.2015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B21DB-F7C6-4807-A5F8-0F72A49C9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BC172-43FA-436D-9AEE-95677C5C28A5}" type="datetimeFigureOut">
              <a:rPr lang="ru-RU"/>
              <a:pPr>
                <a:defRPr/>
              </a:pPr>
              <a:t>03.01.2015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E586B-5D44-4A1B-B9EF-5EA3FAFE2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A3843-6729-43E4-9CB8-602467480B9E}" type="datetimeFigureOut">
              <a:rPr lang="ru-RU"/>
              <a:pPr>
                <a:defRPr/>
              </a:pPr>
              <a:t>03.01.2015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78EC1-30F4-4C92-ACAB-7AB7A72DB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6E25A-DD2C-4134-A415-064CAB55617C}" type="datetimeFigureOut">
              <a:rPr lang="ru-RU"/>
              <a:pPr>
                <a:defRPr/>
              </a:pPr>
              <a:t>03.01.2015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4AF8D-6EAA-4040-89D6-CBE08BFAC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E88F98-2AA9-46C8-B2DC-6CAA9066649E}" type="datetimeFigureOut">
              <a:rPr lang="ru-RU"/>
              <a:pPr>
                <a:defRPr/>
              </a:pPr>
              <a:t>03.01.2015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F23AE2-3E38-4E58-9167-4B608E74D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19" r:id="rId4"/>
    <p:sldLayoutId id="2147483723" r:id="rId5"/>
    <p:sldLayoutId id="2147483718" r:id="rId6"/>
    <p:sldLayoutId id="2147483724" r:id="rId7"/>
    <p:sldLayoutId id="2147483725" r:id="rId8"/>
    <p:sldLayoutId id="2147483726" r:id="rId9"/>
    <p:sldLayoutId id="2147483717" r:id="rId10"/>
    <p:sldLayoutId id="214748372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13" y="404813"/>
            <a:ext cx="8351837" cy="15700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5">
                    <a:lumMod val="50000"/>
                  </a:schemeClr>
                </a:solidFill>
              </a:rPr>
              <a:t>Современные мосты Тулы и Тульской области</a:t>
            </a:r>
          </a:p>
        </p:txBody>
      </p:sp>
      <p:pic>
        <p:nvPicPr>
          <p:cNvPr id="30722" name="Picture 2" descr="Тула. Зареченский мост (вид с верху).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8313" y="2205038"/>
            <a:ext cx="8351837" cy="43926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ст Щёкино Тульской области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260350"/>
            <a:ext cx="8424863" cy="51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250825" y="5516563"/>
            <a:ext cx="8497888" cy="954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Мост над путепроводом при въезде в город Щекино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Фотографии Тула с воздух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750" y="476250"/>
            <a:ext cx="8135938" cy="54737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468313" y="6092825"/>
            <a:ext cx="8207375" cy="523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Тула с воздуха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Упа под мостом - Рыбалка на реке - Удачная рыбалк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404813"/>
            <a:ext cx="8496300" cy="54721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323850" y="6021388"/>
            <a:ext cx="8496300" cy="523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Мост через реку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</a:rPr>
              <a:t>Упу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Он-Лайн Тула Лента новостей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333375"/>
            <a:ext cx="8569325" cy="568801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323850" y="6092825"/>
            <a:ext cx="8640763" cy="523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Проект набережной реки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</a:rPr>
              <a:t>Упы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 с тремя мостами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Груздеву озвучили стоимость нового Зареченского моста в Туле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260350"/>
            <a:ext cx="8424862" cy="47529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179388" y="5084763"/>
            <a:ext cx="8640762" cy="13239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Проект нового Зареченского моста (  магистральной улицы общегородского значения ул. Фрунзе — ул. Курковая с мостовым переходом через реку </a:t>
            </a:r>
            <a:r>
              <a:rPr lang="ru-RU" sz="2000" b="1" dirty="0" err="1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Упу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на участке от Красноармейского проспекта до ул.М.Горького Зареченского района в городе Туле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Упа под мостом - Рыбалка на реке - Удачная рыбалк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4213" y="692150"/>
            <a:ext cx="799147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extBox 2"/>
          <p:cNvSpPr txBox="1">
            <a:spLocks noChangeArrowheads="1"/>
          </p:cNvSpPr>
          <p:nvPr/>
        </p:nvSpPr>
        <p:spPr bwMode="auto">
          <a:xfrm>
            <a:off x="3132138" y="5876925"/>
            <a:ext cx="3502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Мост через Упу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Фотография Мост через реку Дон недалеко от города Донского Фотобанк ГеоФото/GeoPhoto GetImages Grou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333375"/>
            <a:ext cx="8353425" cy="56165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395288" y="6021388"/>
            <a:ext cx="8353425" cy="523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Мост через реку Дон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Фотовыставка &quot;Малая родина&quot; - gz:diaspora - Форум - Kinfo.ru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188913"/>
            <a:ext cx="8496300" cy="56165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250825" y="6021388"/>
            <a:ext cx="8497888" cy="523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в городе  Веневе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2 . Фотографии Мост в городе Алексинах (Алексин). Россия, Тульская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476250"/>
            <a:ext cx="8353425" cy="51133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250825" y="5732463"/>
            <a:ext cx="8497888" cy="523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Город  Алексин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Лента новостей - Сделано у нас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260350"/>
            <a:ext cx="8640763" cy="58324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323850" y="6165850"/>
            <a:ext cx="8640763" cy="5222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Новый мост в городе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Алексине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На тульских дорогах появится разметка - Архив Тульских новостей - MySlo.ru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260350"/>
            <a:ext cx="8642350" cy="547211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179388" y="5741988"/>
            <a:ext cx="8793162" cy="954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Мост через реку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</a:rPr>
              <a:t>Упу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, соединяющий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Зареченский район с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</a:rPr>
              <a:t>Советстким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ГОРОД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260350"/>
            <a:ext cx="8353425" cy="547211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395288" y="5876925"/>
            <a:ext cx="8353425" cy="831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Административный центр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Алексинского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района                                                     Тульской области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@дневники - Tanz auf dem vulka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260350"/>
            <a:ext cx="8497887" cy="568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250825" y="6092825"/>
            <a:ext cx="8469313" cy="5572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4C376B"/>
                </a:solidFill>
              </a:rPr>
              <a:t>Железнодорожныйчерез реку Оку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Железнодорожный пешеходный мост в городе Ясногорске Тульской области; фото 3840485, фотограф Малышев Андрей. Фотобанк Лори - Про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260350"/>
            <a:ext cx="8137525" cy="62642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то: Тульская область, ВА 765 71 - ЛиАЗ-5256.35 - Фотобус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333375"/>
            <a:ext cx="8424863" cy="5399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250825" y="5805488"/>
            <a:ext cx="8569325" cy="831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4C376B"/>
                </a:solidFill>
              </a:rPr>
              <a:t>Демидовский  мост в Заречье</a:t>
            </a:r>
          </a:p>
          <a:p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В Баташёвском саду открыли новый мост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333375"/>
            <a:ext cx="8569325" cy="55514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395288" y="5949950"/>
            <a:ext cx="8497887" cy="5222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</a:rPr>
              <a:t>Баташовский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 сад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язанский путепровод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404813"/>
            <a:ext cx="8353425" cy="4752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250825" y="5229225"/>
            <a:ext cx="8642350" cy="15700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Arial" charset="0"/>
                <a:ea typeface="Calibri" pitchFamily="34" charset="0"/>
                <a:cs typeface="Arial" charset="0"/>
              </a:rPr>
              <a:t>Мост Рязанский путепровод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Arial" charset="0"/>
                <a:ea typeface="Calibri" pitchFamily="34" charset="0"/>
                <a:cs typeface="Arial" charset="0"/>
              </a:rPr>
              <a:t>Мост на пересечении проспекта Ленина и улицы Рязанская в городе Туле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http://cs313417.vk.me/v313417550/2e16/0cG_LUa0C0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8313" y="549275"/>
            <a:ext cx="8280400" cy="46085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468313" y="5229225"/>
            <a:ext cx="8351837" cy="14779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Северная граница Тулы. "Красные ворота", которые, конечно, никакие не ворота, а железнодорожный мост, над проезжей частью.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Ефремов Стрелецкий мост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333375"/>
            <a:ext cx="8569325" cy="53990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250825" y="5876925"/>
            <a:ext cx="8642350" cy="523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г.Ефремов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мост через реку Красная Меча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mostootryad-99.ru/gallery/65_ful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333375"/>
            <a:ext cx="8496300" cy="51117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250825" y="5516563"/>
            <a:ext cx="8713788" cy="1169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Мост через </a:t>
            </a:r>
            <a:r>
              <a:rPr lang="ru-RU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Любовское</a:t>
            </a:r>
            <a:r>
              <a:rPr lang="ru-RU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водохранилище                                    в Тульской области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в Щекино мост над трассой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333375"/>
            <a:ext cx="8423275" cy="53990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323850" y="5876925"/>
            <a:ext cx="8424863" cy="831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Г.Щекино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.  Переходить  скоростную  опасную магистраль у завода РТО теперь можно спокойно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455</TotalTime>
  <Words>144</Words>
  <Application>Microsoft Office PowerPoint</Application>
  <PresentationFormat>Экран (4:3)</PresentationFormat>
  <Paragraphs>23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Домашний</cp:lastModifiedBy>
  <cp:revision>53</cp:revision>
  <dcterms:created xsi:type="dcterms:W3CDTF">2014-11-23T11:52:06Z</dcterms:created>
  <dcterms:modified xsi:type="dcterms:W3CDTF">2015-01-03T07:37:45Z</dcterms:modified>
</cp:coreProperties>
</file>