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89" r:id="rId10"/>
    <p:sldId id="286" r:id="rId11"/>
    <p:sldId id="278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  <p14:sldId id="289"/>
            <p14:sldId id="286"/>
            <p14:sldId id="278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5" autoAdjust="0"/>
    <p:restoredTop sz="97983" autoAdjust="0"/>
  </p:normalViewPr>
  <p:slideViewPr>
    <p:cSldViewPr>
      <p:cViewPr varScale="1">
        <p:scale>
          <a:sx n="86" d="100"/>
          <a:sy n="86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08.01.2015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61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08.01.2015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2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ru-RU" dirty="0" smtClean="0"/>
              <a:t>Достаточно ли лаконична презентация? Переместите излишнее содержимое в приложение.</a:t>
            </a:r>
          </a:p>
          <a:p>
            <a:r>
              <a:rPr lang="ru-RU" dirty="0" smtClean="0"/>
              <a:t>Используйте слайды приложения для содержимого, ссылка на которое может потребоваться при показе слайда вопроса, или которое может быть полезно слушателям для более глубокого изучения в будущем.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08.01.2015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7B281C-5159-4971-8228-52B9A72E9ED2}" type="datetimeFigureOut">
              <a:rPr lang="ru-RU" smtClean="0"/>
              <a:pPr/>
              <a:t>08.01.2015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9" r:id="rId15"/>
    <p:sldLayoutId id="2147483650" r:id="rId16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87624" y="1700808"/>
            <a:ext cx="7128792" cy="187220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М. А. Шолохов – </a:t>
            </a:r>
            <a:br>
              <a:rPr lang="ru-RU" sz="54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5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наш земляк</a:t>
            </a:r>
            <a:endParaRPr lang="ru-RU" sz="5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627784" y="5013176"/>
            <a:ext cx="6323168" cy="155064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Выполнила Лысенко Марина Анатольевна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Воспитатель </a:t>
            </a:r>
            <a:r>
              <a:rPr lang="en-US" sz="2400" dirty="0" smtClean="0">
                <a:solidFill>
                  <a:schemeClr val="tx2"/>
                </a:solidFill>
              </a:rPr>
              <a:t>I</a:t>
            </a:r>
            <a:r>
              <a:rPr lang="ru-RU" sz="2400" dirty="0" smtClean="0">
                <a:solidFill>
                  <a:schemeClr val="tx2"/>
                </a:solidFill>
              </a:rPr>
              <a:t> квалификационной категории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МАДОУ №304, города Ростова-на-Дону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2015 год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166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Часть первая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7" y="4221088"/>
            <a:ext cx="46363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/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Писатель Михаил Александрович Шолохов, наш земляк, известен всему миру.</a:t>
            </a:r>
          </a:p>
          <a:p>
            <a:pPr indent="176213"/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станице Вёшенской, на крутом берегу Дона, установлен его бронзовый бюст.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81246"/>
            <a:ext cx="5040560" cy="3363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09">
            <a:off x="528117" y="1522394"/>
            <a:ext cx="3008329" cy="4523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788024" y="1628800"/>
            <a:ext cx="4104456" cy="4608512"/>
          </a:xfrm>
        </p:spPr>
        <p:txBody>
          <a:bodyPr anchor="ctr">
            <a:normAutofit fontScale="90000"/>
          </a:bodyPr>
          <a:lstStyle/>
          <a:p>
            <a:pPr>
              <a:defRPr lang="ru-RU"/>
            </a:pPr>
            <a:r>
              <a:rPr lang="ru-RU" sz="24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Среди </a:t>
            </a: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шести материков 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</a:t>
            </a: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краю, где плещет Дон, 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Стоит на стыке двух веков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Соломой </a:t>
            </a: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крытый дом.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Я низко кланяюсь ему,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Не постучав в окно.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Другие люди в том дому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Живут </a:t>
            </a: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давным-давно.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Но та же в окнах синева.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И так же помнит дом того,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Кто первые слова</a:t>
            </a:r>
            <a:b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Здесь </a:t>
            </a:r>
            <a:r>
              <a:rPr lang="ru-RU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начинал с трудом</a:t>
            </a:r>
            <a:r>
              <a:rPr lang="ru-RU" sz="24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  <a:endParaRPr lang="ru-RU" sz="2400" b="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389551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  <a:t>Стихотворение В. Фирсова «Дом, в котором родился Шолохов</a:t>
            </a:r>
            <a:r>
              <a:rPr lang="ru-RU" sz="3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»</a:t>
            </a:r>
            <a:endParaRPr lang="ru-RU" sz="32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424936" cy="2730227"/>
          </a:xfrm>
        </p:spPr>
        <p:txBody>
          <a:bodyPr anchor="t">
            <a:normAutofit/>
          </a:bodyPr>
          <a:lstStyle/>
          <a:p>
            <a: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Компанцева Л.В., Черноиванова Н.Е., Гаврильченко Л.В., Кропотова С.П. </a:t>
            </a:r>
            <a:r>
              <a:rPr lang="ru-RU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Дошкольникам о М.А. Шолохове и Донском крае</a:t>
            </a:r>
            <a: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. Методическое пособие. – Ростов-на-Дону: ООО «Терра», 2002. – 136 с.</a:t>
            </a:r>
            <a:b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1800" b="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18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1800" b="0" dirty="0">
                <a:solidFill>
                  <a:schemeClr val="tx2"/>
                </a:solidFill>
                <a:latin typeface="Georgia" panose="02040502050405020303" pitchFamily="18" charset="0"/>
              </a:rPr>
              <a:t>В. </a:t>
            </a:r>
            <a: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Фирсов </a:t>
            </a:r>
            <a:r>
              <a:rPr lang="ru-RU" sz="1800" b="0" dirty="0">
                <a:solidFill>
                  <a:schemeClr val="tx2"/>
                </a:solidFill>
                <a:latin typeface="Georgia" panose="02040502050405020303" pitchFamily="18" charset="0"/>
              </a:rPr>
              <a:t>«Дом, в котором родился Шолохов</a:t>
            </a:r>
            <a: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»</a:t>
            </a:r>
            <a:b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18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Использованы фотографии из сети интернет</a:t>
            </a:r>
            <a:r>
              <a:rPr lang="ru-RU" sz="1800" b="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1800" b="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700808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small" dirty="0">
                <a:solidFill>
                  <a:srgbClr val="073E87"/>
                </a:solidFill>
                <a:latin typeface="Georgia" panose="02040502050405020303" pitchFamily="18" charset="0"/>
                <a:ea typeface="+mj-ea"/>
                <a:cs typeface="+mj-cs"/>
              </a:rPr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198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Кто такой М. А. Шолохов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003601" cy="415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2679192"/>
            <a:ext cx="4896544" cy="3447288"/>
          </a:xfrm>
        </p:spPr>
        <p:txBody>
          <a:bodyPr/>
          <a:lstStyle/>
          <a:p>
            <a:pPr marL="0" indent="363538">
              <a:buNone/>
            </a:pPr>
            <a:r>
              <a:rPr lang="ru-RU" dirty="0" smtClean="0">
                <a:latin typeface="Georgia" panose="02040502050405020303" pitchFamily="18" charset="0"/>
              </a:rPr>
              <a:t>Михаил Александрович Шолохов  родился на верхнем Дону в степном казачьем хуторе Кружилине в 1905 году.</a:t>
            </a:r>
          </a:p>
          <a:p>
            <a:pPr marL="0" indent="363538">
              <a:buNone/>
            </a:pPr>
            <a:r>
              <a:rPr lang="ru-RU" dirty="0" smtClean="0">
                <a:latin typeface="Georgia" panose="02040502050405020303" pitchFamily="18" charset="0"/>
              </a:rPr>
              <a:t>Много лет он жил на Донской земле в станице Вёшенской, которая расположилась на крутом берегу степной реки Дон.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626867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(1905–1984 гг.)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151" y="2204864"/>
            <a:ext cx="6892275" cy="3693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430">
            <a:off x="263641" y="717194"/>
            <a:ext cx="8508952" cy="1786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90044" y="6186406"/>
            <a:ext cx="447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Станица Вёшенская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43">
            <a:off x="5004048" y="541306"/>
            <a:ext cx="3312368" cy="5682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87624" y="414908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Миша Шолохов с родителями (1913 год)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2330" y="4495665"/>
            <a:ext cx="6054754" cy="210168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indent="271463"/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Михаил Шолохов стал писать книги совсем молодым, когда ему было всего 20 лет.</a:t>
            </a:r>
          </a:p>
          <a:p>
            <a:pPr indent="271463"/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своих книгах он использовал народные сказы, пословицы, поговорки, меткие выражения. 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16331"/>
            <a:ext cx="286063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60">
            <a:off x="5010099" y="517846"/>
            <a:ext cx="2954528" cy="3756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4048" y="332656"/>
            <a:ext cx="3711465" cy="263179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indent="176213"/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Когда он стал известным писателем, он переехал в большой дом-усадьбу с кабинетом в станице Вёшенской.</a:t>
            </a:r>
          </a:p>
          <a:p>
            <a:pPr indent="265113"/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кабинете стоял большой письменный стол. На столе стояла лампа, лежали рукописи.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82062" y="-3329054"/>
            <a:ext cx="2895600" cy="6861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816424" cy="2542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103">
            <a:off x="673346" y="3509381"/>
            <a:ext cx="4242048" cy="2555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459">
            <a:off x="4618180" y="3161930"/>
            <a:ext cx="3909179" cy="2609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1752"/>
            <a:ext cx="8208912" cy="1143000"/>
          </a:xfrm>
        </p:spPr>
        <p:txBody>
          <a:bodyPr anchor="t">
            <a:normAutofit fontScale="90000"/>
          </a:bodyPr>
          <a:lstStyle/>
          <a:p>
            <a:pPr indent="176213" algn="l"/>
            <a:r>
              <a:rPr lang="ru-RU" sz="2400" dirty="0" smtClean="0">
                <a:latin typeface="Georgia" panose="02040502050405020303" pitchFamily="18" charset="0"/>
              </a:rPr>
              <a:t>У Шолохова было много друзей. Он ходил с ними на охоту и рыбалку, варил уху на костре. У костра вёл задушевные беседы с односельчанами.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7" y="2051466"/>
            <a:ext cx="403971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247">
            <a:off x="5311749" y="1905949"/>
            <a:ext cx="2834386" cy="3791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54315"/>
            <a:ext cx="3295313" cy="2195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395536" y="260648"/>
            <a:ext cx="8352928" cy="1368152"/>
          </a:xfrm>
        </p:spPr>
        <p:txBody>
          <a:bodyPr>
            <a:noAutofit/>
          </a:bodyPr>
          <a:lstStyle/>
          <a:p>
            <a:pPr marL="0" indent="176213">
              <a:buNone/>
            </a:pP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Михаил Шолохов очень любил свою землю, своих земляков. Именно их он описывал в своих книгах. Он с детства познавал красоту Донского края.</a:t>
            </a:r>
          </a:p>
          <a:p>
            <a:pPr marL="0" indent="176213" algn="r">
              <a:buNone/>
            </a:pP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«В чужих краях и землях, и травы пахнут по-иному» – говорил Михаил Александрович Шолохов.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308">
            <a:off x="5542913" y="2292082"/>
            <a:ext cx="2742233" cy="3946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81687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252728"/>
          </a:xfrm>
        </p:spPr>
        <p:txBody>
          <a:bodyPr anchor="t"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 свои книги Шолохов был награждён Нобелевской премией.</a:t>
            </a:r>
            <a:b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Известно, что свои денежные премии он отдавал на благоустройство станицы Вёшенской.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82">
            <a:off x="4788024" y="1628800"/>
            <a:ext cx="3822700" cy="2434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08">
            <a:off x="2627784" y="3645024"/>
            <a:ext cx="3924300" cy="2872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2" y="1723735"/>
            <a:ext cx="3761126" cy="25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29874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410</Words>
  <Application>Microsoft Office PowerPoint</Application>
  <PresentationFormat>Экран (4:3)</PresentationFormat>
  <Paragraphs>45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М. А. Шолохов –  наш земляк</vt:lpstr>
      <vt:lpstr>Кто такой М. А. Шолохов</vt:lpstr>
      <vt:lpstr>Презентация PowerPoint</vt:lpstr>
      <vt:lpstr>Презентация PowerPoint</vt:lpstr>
      <vt:lpstr>Презентация PowerPoint</vt:lpstr>
      <vt:lpstr>Презентация PowerPoint</vt:lpstr>
      <vt:lpstr>У Шолохова было много друзей. Он ходил с ними на охоту и рыбалку, варил уху на костре. У костра вёл задушевные беседы с односельчанами.</vt:lpstr>
      <vt:lpstr>Презентация PowerPoint</vt:lpstr>
      <vt:lpstr>За свои книги Шолохов был награждён Нобелевской премией. Известно, что свои денежные премии он отдавал на благоустройство станицы Вёшенской.</vt:lpstr>
      <vt:lpstr>Презентация PowerPoint</vt:lpstr>
      <vt:lpstr>Среди шести материков  В краю, где плещет Дон,  Стоит на стыке двух веков Соломой крытый дом. Я низко кланяюсь ему, Не постучав в окно. Другие люди в том дому Живут давным-давно. Но та же в окнах синева. И так же помнит дом того, Кто первые слова Здесь начинал с трудом.</vt:lpstr>
      <vt:lpstr>Компанцева Л.В., Черноиванова Н.Е., Гаврильченко Л.В., Кропотова С.П. Дошкольникам о М.А. Шолохове и Донском крае. Методическое пособие. – Ростов-на-Дону: ООО «Терра», 2002. – 136 с.  В. Фирсов «Дом, в котором родился Шолохов»  Использованы фотографии из сети интернет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2015-01-07T16:11:16Z</dcterms:created>
  <dcterms:modified xsi:type="dcterms:W3CDTF">2015-01-08T17:50:38Z</dcterms:modified>
</cp:coreProperties>
</file>