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9" r:id="rId3"/>
    <p:sldId id="263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38899" autoAdjust="0"/>
  </p:normalViewPr>
  <p:slideViewPr>
    <p:cSldViewPr>
      <p:cViewPr>
        <p:scale>
          <a:sx n="59" d="100"/>
          <a:sy n="59" d="100"/>
        </p:scale>
        <p:origin x="-1458" y="3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BCEEA1-90CA-4262-A792-C4041BECB4E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854B76-B393-4F49-BF21-C7C1E5927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68" y="1062735"/>
            <a:ext cx="8856984" cy="580526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— первое звено в системе образования. Чтобы стать высокообразованным, человек должен овладеть всеми богатствами родного языка. Поэтому одна из главнейших задач детского сада — формирование правильной устной речи детей на основе овладения ими языком своего народа.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это период активного усвоения ребенком разговорного языка, становления и развития всех сторон речи. Полноценное владение родным языком в дошкольном детстве является необходимым условием решения задач умственного, эстетического и нравственного воспитания детей.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цель речевого воспитания состоит в том, чтобы ребенок творчески освоил нормы и правила родного языка, умел гибко их применять в конкретных ситуациях, овладел основными коммуникативными способностями.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7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95232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играют в игру « Магазин игрушек» ( «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Уенчыклар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кибете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 Называют игрушку, ее приметы. Например: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туп.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туп.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туп.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мина туп. Дети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сами выступают в роли покупателя и  в роли  продавца. Задают вопросы : «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эрсэ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кирэк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«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Нинди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    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Ничэ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 Умеют отвечать на эти вопросы.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DCIM\100_FUJI\DSCF0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89654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CIM\100_FUJI\DSCF0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4176" y="1595839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G:\DCIM\100_FUJI\DSCF0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2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игровых моментах закрепляем названия игрушек, их размер. Например:» «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курчак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«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Кечкенэ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курчак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группе есть уголок республики и татарского языка. Дети знакомятся с атрибутами государства.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же находятся куклы в национальной одежде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животных. Дети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обигрывают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животных и называют их на татарском языке.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в группе настольный театр. Детям нравиться играть в театр и называть животных  на татарском языке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G:\DCIM\100_FUJI\DSCF05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9731" y="3669381"/>
            <a:ext cx="31450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DCIM\100_FUJI\DSCF0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084" y="3298524"/>
            <a:ext cx="2795805" cy="36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9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группе имеются такие дидактические игры как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Собери национальный узор» , «Образцы татарского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рнамента». Детям нравиться рассматривать татарские национальные узоры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группе есть материалы и информации для изучении  государственного языка для  родителей.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DCIM\100_FUJI\DSCF05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385734" cy="34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DCIM\100_FUJI\DSCF05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1616"/>
            <a:ext cx="3456383" cy="42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6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224</TotalTime>
  <Words>125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Детский сад — первое звено в системе образования. Чтобы стать высокообразованным, человек должен овладеть всеми богатствами родного языка. Поэтому одна из главнейших задач детского сада — формирование правильной устной речи детей на основе овладения ими языком своего народа. Дошкольный возраст – это период активного усвоения ребенком разговорного языка, становления и развития всех сторон речи. Полноценное владение родным языком в дошкольном детстве является необходимым условием решения задач умственного, эстетического и нравственного воспитания детей. Главная цель речевого воспитания состоит в том, чтобы ребенок творчески освоил нормы и правила родного языка, умел гибко их применять в конкретных ситуациях, овладел основными коммуникативными способностями. </vt:lpstr>
      <vt:lpstr>Дети играют в игру « Магазин игрушек» ( «Уенчыклар кибете») Называют игрушку, ее приметы. Например: Бу туп. Матур туп. Зур туп. Бир мина туп. Дети сами выступают в роли покупателя и  в роли  продавца. Задают вопросы : « Нэрсэ кирэк? «Нинди?»       « Ничэ?» Умеют отвечать на эти вопросы.</vt:lpstr>
      <vt:lpstr>В игровых моментах закрепляем названия игрушек, их размер. Например:» « Зур курчак». « Кечкенэ курчак» В нашей группе есть уголок республики и татарского языка. Дети знакомятся с атрибутами государства. Там же находятся куклы в национальной одежде. Театр животных. Дети обигрывают животных и называют их на татарском языке. Есть в группе настольный театр. Детям нравиться играть в театр и называть животных  на татарском языке</vt:lpstr>
      <vt:lpstr>В нашей группе имеются такие дидактические игры как  « Собери национальный узор» , «Образцы татарского орнамента». Детям нравиться рассматривать татарские национальные узоры. В группе есть материалы и информации для изучении  государственного языка для  родителей.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среда  по изучению государственного языка.</dc:title>
  <dc:creator>АЛИНА</dc:creator>
  <cp:lastModifiedBy>АЛИНА</cp:lastModifiedBy>
  <cp:revision>19</cp:revision>
  <dcterms:created xsi:type="dcterms:W3CDTF">2014-03-13T02:59:47Z</dcterms:created>
  <dcterms:modified xsi:type="dcterms:W3CDTF">2014-12-23T04:07:09Z</dcterms:modified>
</cp:coreProperties>
</file>