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6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МДОБУ </a:t>
            </a:r>
            <a:r>
              <a:rPr lang="ru-RU" dirty="0" err="1" smtClean="0"/>
              <a:t>Талаканский</a:t>
            </a:r>
            <a:r>
              <a:rPr lang="ru-RU" dirty="0" smtClean="0"/>
              <a:t> </a:t>
            </a:r>
            <a:r>
              <a:rPr lang="ru-RU" dirty="0" err="1" smtClean="0"/>
              <a:t>д</a:t>
            </a:r>
            <a:r>
              <a:rPr lang="ru-RU" dirty="0" smtClean="0"/>
              <a:t>/с № 3 «радуга»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Нетрадиционный способ рисования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Мастер-класс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ru-RU" sz="4400" b="1" dirty="0" err="1" smtClean="0">
                <a:solidFill>
                  <a:srgbClr val="FF0000"/>
                </a:solidFill>
                <a:latin typeface="Monotype Corsiva" pitchFamily="66" charset="0"/>
              </a:rPr>
              <a:t>Ниткография</a:t>
            </a: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 или </a:t>
            </a:r>
            <a:r>
              <a:rPr lang="ru-RU" sz="4400" b="1" dirty="0" err="1" smtClean="0">
                <a:solidFill>
                  <a:srgbClr val="FF0000"/>
                </a:solidFill>
                <a:latin typeface="Monotype Corsiva" pitchFamily="66" charset="0"/>
              </a:rPr>
              <a:t>ниткопись</a:t>
            </a: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»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 класс представляет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Зырянова Светлана Петровна,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1 квалификационной категории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Обмакнуть нить в краску, разложить на сгибе листа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енис\Desktop\KINDER GARDERN\ниткография\SDC11457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500594" cy="33754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Денис\Desktop\KINDER GARDERN\ниткография\SDC11459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018231"/>
            <a:ext cx="4624390" cy="34682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Складываем лист пополам, прижимаем рукой, и вытягиваем нить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Денис\Desktop\KINDER GARDERN\ниткография\SDC11460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53730"/>
            <a:ext cx="4500594" cy="33754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Денис\Desktop\KINDER GARDERN\ниткография\SDC11469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071810"/>
            <a:ext cx="4552952" cy="34147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Получилось уже три цветка…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Денис\Desktop\KINDER GARDERN\ниткография\SDC11461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3" y="1428736"/>
            <a:ext cx="4476781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Денис\Desktop\KINDER GARDERN\ниткография\SDC11462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857496"/>
            <a:ext cx="4838704" cy="36290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Таким же способом «рисуем» зеленые листья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Денис\Desktop\KINDER GARDERN\ниткография\SDC11465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57562"/>
            <a:ext cx="4191000" cy="3143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Денис\Desktop\KINDER GARDERN\ниткография\SDC11466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410876"/>
            <a:ext cx="4767266" cy="3575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Теперь кисточкой рисуем желтые серединки цветков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Денис\Desktop\KINDER GARDERN\ниткография\SDC11482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64433"/>
            <a:ext cx="4429156" cy="33218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Users\Денис\Desktop\KINDER GARDERN\ниткография\SDC11483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714620"/>
            <a:ext cx="5267332" cy="39504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Вот такие красивые цветы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Денис\Desktop\KINDER GARDERN\ниткография\SDC11490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214422"/>
            <a:ext cx="3810016" cy="50800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Или такие…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Денис\Desktop\KINDER GARDERN\ниткография\SDC11487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32259"/>
            <a:ext cx="4643470" cy="34826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C:\Users\Денис\Desktop\KINDER GARDERN\ниткография\SDC11488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000372"/>
            <a:ext cx="4981580" cy="37361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енис\Desktop\KINDER GARDERN\ниткография\SDC11491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5029205" cy="3771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 descr="C:\Users\Денис\Desktop\KINDER GARDERN\ниткография\SDC11492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000372"/>
            <a:ext cx="4838704" cy="36290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Нарисуйте вместе с детьми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Денис\Desktop\KINDER GARDERN\ниткография\SDC11486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7143800" cy="53578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Желаем творческих успехов</a:t>
            </a: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Денис\Desktop\KINDER GARDERN\ниткография\SDC11493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3116"/>
            <a:ext cx="5929354" cy="4447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859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err="1" smtClean="0">
                <a:solidFill>
                  <a:srgbClr val="FF0000"/>
                </a:solidFill>
                <a:latin typeface="Monotype Corsiva" pitchFamily="66" charset="0"/>
              </a:rPr>
              <a:t>Ниткография</a:t>
            </a: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 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ниткопись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художественные работы,  которые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создаются с помощью ниток, уложенных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 поверхность листа, определенным способом</a:t>
            </a:r>
            <a:r>
              <a:rPr lang="ru-RU" sz="4400" dirty="0" smtClean="0"/>
              <a:t>.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Денис\Desktop\KINDER GARDERN\ниткография\SDC114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85992"/>
            <a:ext cx="3143272" cy="38751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Денис\Desktop\KINDER GARDERN\ниткография\SDC11493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571744"/>
            <a:ext cx="4267200" cy="32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</a:t>
            </a:r>
            <a:r>
              <a:rPr lang="ru-RU" dirty="0" smtClean="0"/>
              <a:t>необходимо?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Вам понадобится: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Альбомный лист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краски акварельные или гуашь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нитки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-кисть, стаканчик с водой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-Ваша фантазия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енис\Desktop\KINDER GARDERN\ниткография\SDC11389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0100" y="1828800"/>
            <a:ext cx="32004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500174"/>
            <a:ext cx="4286280" cy="4724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Ниткопись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 способствует развитию у ребенка художественного вкуса, умению подбирать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цвета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способствует умению сравнения, наблюдения, сопоставления, обсуждения готовых работ.</a:t>
            </a:r>
          </a:p>
          <a:p>
            <a:pPr algn="r">
              <a:buNone/>
            </a:pP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Ниткопись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требует от ребенка  трудолюбия, большого упорства, мастерства.</a:t>
            </a:r>
          </a:p>
          <a:p>
            <a:endParaRPr lang="ru-RU" dirty="0"/>
          </a:p>
        </p:txBody>
      </p:sp>
      <p:pic>
        <p:nvPicPr>
          <p:cNvPr id="5" name="Picture 3" descr="C:\Users\Денис\Desktop\KINDER GARDERN\ниткография\SDC11447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714356"/>
            <a:ext cx="4749813" cy="35623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61447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Складываем лист пополам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Берем нить, отрываем небольшой отрезок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Денис\Desktop\KINDER GARDERN\ниткография\SDC11448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928802"/>
            <a:ext cx="4429156" cy="33218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Денис\Desktop\KINDER GARDERN\ниткография\SDC11450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286124"/>
            <a:ext cx="4524376" cy="33932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Смочить водой краску, обмакнуть в неё нить, кисточкой «помешать»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Раскладываем нить на одной половине листа по своему желанию (по спирали, зигзагом, петелькой и т.д.)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Денис\Desktop\KINDER GARDERN\ниткография\SDC11451 - копия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3" y="1686718"/>
            <a:ext cx="4799559" cy="35996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Денис\Desktop\KINDER GARDERN\ниткография\SDC11452 - копия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52937" y="3071810"/>
            <a:ext cx="4457701" cy="33432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Например вот так…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83342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Складываем лист пополам, прижимаем рукой и…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Денис\Desktop\KINDER GARDERN\ниткография\SDC11453 - копия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4" y="1517054"/>
            <a:ext cx="4493420" cy="33700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Денис\Desktop\KINDER GARDERN\ниткография\SDC11454 - копия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928934"/>
            <a:ext cx="4552952" cy="34147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вытягиваем нитку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что получилось…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Денис\Desktop\KINDER GARDERN\ниткография\SDC11455 - копия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1285860"/>
            <a:ext cx="4667283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Users\Денис\Desktop\KINDER GARDERN\ниткография\SDC11456 - копия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000372"/>
            <a:ext cx="4762533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Теперь нам необходимо нарисовать центральный цветок, для этого вновь отрываем нитку…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енис\Desktop\KINDER GARDERN\ниткография\SDC11458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857364"/>
            <a:ext cx="6215106" cy="4661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</TotalTime>
  <Words>200</Words>
  <PresentationFormat>Экран (4:3)</PresentationFormat>
  <Paragraphs>35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МДОБУ Талаканский д/с № 3 «радуга»</vt:lpstr>
      <vt:lpstr>Ниткография  (ниткопись)— это художественные работы,  которые создаются с помощью ниток, уложенных на поверхность листа, определенным способом.</vt:lpstr>
      <vt:lpstr>Что необходимо?</vt:lpstr>
      <vt:lpstr>Слайд 4</vt:lpstr>
      <vt:lpstr>1. Складываем лист пополам 2. Берем нить, отрываем небольшой отрезок</vt:lpstr>
      <vt:lpstr>Слайд 6</vt:lpstr>
      <vt:lpstr>Слайд 7</vt:lpstr>
      <vt:lpstr>Слайд 8</vt:lpstr>
      <vt:lpstr>Теперь нам необходимо нарисовать центральный цветок, для этого вновь отрываем нитку…</vt:lpstr>
      <vt:lpstr>Обмакнуть нить в краску, разложить на сгибе листа</vt:lpstr>
      <vt:lpstr>Складываем лист пополам, прижимаем рукой, и вытягиваем нить</vt:lpstr>
      <vt:lpstr>Получилось уже три цветка…</vt:lpstr>
      <vt:lpstr>Таким же способом «рисуем» зеленые листья</vt:lpstr>
      <vt:lpstr>Теперь кисточкой рисуем желтые серединки цветков</vt:lpstr>
      <vt:lpstr>Вот такие красивые цветы</vt:lpstr>
      <vt:lpstr>Или такие…</vt:lpstr>
      <vt:lpstr>Слайд 17</vt:lpstr>
      <vt:lpstr>Нарисуйте вместе с детьми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МДОБУ Талаканский д/с № 3 «радуга»</dc:title>
  <dc:creator>Денис</dc:creator>
  <cp:lastModifiedBy>Денис</cp:lastModifiedBy>
  <cp:revision>14</cp:revision>
  <dcterms:created xsi:type="dcterms:W3CDTF">2013-03-21T11:29:31Z</dcterms:created>
  <dcterms:modified xsi:type="dcterms:W3CDTF">2013-03-24T12:42:07Z</dcterms:modified>
</cp:coreProperties>
</file>