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9" r:id="rId5"/>
    <p:sldId id="260" r:id="rId6"/>
    <p:sldId id="258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E382-001E-4D71-B21B-3D25E40B8D51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8070D0-E09E-4091-BD24-9D7E1D34D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E382-001E-4D71-B21B-3D25E40B8D51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70D0-E09E-4091-BD24-9D7E1D34D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C8070D0-E09E-4091-BD24-9D7E1D34D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E382-001E-4D71-B21B-3D25E40B8D51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E382-001E-4D71-B21B-3D25E40B8D51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C8070D0-E09E-4091-BD24-9D7E1D34D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E382-001E-4D71-B21B-3D25E40B8D51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8070D0-E09E-4091-BD24-9D7E1D34D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8CE382-001E-4D71-B21B-3D25E40B8D51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70D0-E09E-4091-BD24-9D7E1D34D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E382-001E-4D71-B21B-3D25E40B8D51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C8070D0-E09E-4091-BD24-9D7E1D34D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E382-001E-4D71-B21B-3D25E40B8D51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C8070D0-E09E-4091-BD24-9D7E1D34D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E382-001E-4D71-B21B-3D25E40B8D51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8070D0-E09E-4091-BD24-9D7E1D34D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8070D0-E09E-4091-BD24-9D7E1D34D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E382-001E-4D71-B21B-3D25E40B8D51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C8070D0-E09E-4091-BD24-9D7E1D34D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8CE382-001E-4D71-B21B-3D25E40B8D51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8CE382-001E-4D71-B21B-3D25E40B8D51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8070D0-E09E-4091-BD24-9D7E1D34D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949280"/>
            <a:ext cx="6080720" cy="792088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Подготовила: воспитатель Овсянникова М.б. 1-ой младшей группы мбдоу №6 г. Конаково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679848"/>
          </a:xfrm>
        </p:spPr>
        <p:txBody>
          <a:bodyPr>
            <a:normAutofit fontScale="90000"/>
          </a:bodyPr>
          <a:lstStyle/>
          <a:p>
            <a:r>
              <a:rPr lang="ru-RU" sz="6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Зима в картинках.</a:t>
            </a:r>
            <a:endParaRPr lang="ru-RU" sz="6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106377219_1382533220_aa016f3674c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708920"/>
            <a:ext cx="2592288" cy="3456384"/>
          </a:xfrm>
          <a:prstGeom prst="rect">
            <a:avLst/>
          </a:prstGeom>
        </p:spPr>
      </p:pic>
      <p:pic>
        <p:nvPicPr>
          <p:cNvPr id="5" name="Рисунок 4" descr="q_1e9ebfc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924944"/>
            <a:ext cx="3384376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Вот зима, кругом бело. </a:t>
            </a:r>
          </a:p>
          <a:p>
            <a:pPr>
              <a:buNone/>
            </a:pPr>
            <a:r>
              <a:rPr lang="ru-RU" dirty="0" smtClean="0"/>
              <a:t>Много снега намело. </a:t>
            </a:r>
            <a:endParaRPr lang="ru-RU" dirty="0"/>
          </a:p>
        </p:txBody>
      </p:sp>
      <p:pic>
        <p:nvPicPr>
          <p:cNvPr id="4" name="Рисунок 3" descr="-Z0eBMArU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916832"/>
            <a:ext cx="3424492" cy="35730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Что за звездочки такие</a:t>
            </a:r>
          </a:p>
          <a:p>
            <a:pPr>
              <a:buNone/>
            </a:pPr>
            <a:r>
              <a:rPr lang="ru-RU" dirty="0" smtClean="0"/>
              <a:t>На руках и на пальто,</a:t>
            </a:r>
          </a:p>
          <a:p>
            <a:pPr>
              <a:buNone/>
            </a:pPr>
            <a:r>
              <a:rPr lang="ru-RU" dirty="0" smtClean="0"/>
              <a:t>Все сквозные, вырезные</a:t>
            </a:r>
          </a:p>
          <a:p>
            <a:pPr>
              <a:buNone/>
            </a:pPr>
            <a:r>
              <a:rPr lang="ru-RU" dirty="0" smtClean="0"/>
              <a:t>А возьмешь – вода в руке. </a:t>
            </a:r>
            <a:endParaRPr lang="ru-RU" dirty="0"/>
          </a:p>
        </p:txBody>
      </p:sp>
      <p:pic>
        <p:nvPicPr>
          <p:cNvPr id="4" name="Рисунок 3" descr="HXH6YL_KFm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340768"/>
            <a:ext cx="2880320" cy="2376264"/>
          </a:xfrm>
          <a:prstGeom prst="rect">
            <a:avLst/>
          </a:prstGeom>
        </p:spPr>
      </p:pic>
      <p:pic>
        <p:nvPicPr>
          <p:cNvPr id="5" name="Рисунок 4" descr="fgdOZ_XZie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861048"/>
            <a:ext cx="2880320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Кто мяукнул у дверей? </a:t>
            </a:r>
          </a:p>
          <a:p>
            <a:pPr>
              <a:buNone/>
            </a:pPr>
            <a:r>
              <a:rPr lang="ru-RU" dirty="0" smtClean="0"/>
              <a:t>Открывайте поскорей.</a:t>
            </a:r>
          </a:p>
          <a:p>
            <a:pPr>
              <a:buNone/>
            </a:pPr>
            <a:r>
              <a:rPr lang="ru-RU" dirty="0" smtClean="0"/>
              <a:t>Очень холодно зимой,</a:t>
            </a:r>
          </a:p>
          <a:p>
            <a:pPr>
              <a:buNone/>
            </a:pPr>
            <a:r>
              <a:rPr lang="ru-RU" dirty="0" smtClean="0"/>
              <a:t>Киска просится домой.</a:t>
            </a:r>
            <a:endParaRPr lang="ru-RU" dirty="0"/>
          </a:p>
        </p:txBody>
      </p:sp>
      <p:pic>
        <p:nvPicPr>
          <p:cNvPr id="6" name="Рисунок 5" descr="ugKgtv_ec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700808"/>
            <a:ext cx="3744416" cy="3600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Нос морковкой</a:t>
            </a:r>
          </a:p>
          <a:p>
            <a:pPr>
              <a:buNone/>
            </a:pPr>
            <a:r>
              <a:rPr lang="ru-RU" dirty="0" smtClean="0"/>
              <a:t>Глаза – угольки.</a:t>
            </a:r>
          </a:p>
          <a:p>
            <a:pPr>
              <a:buNone/>
            </a:pPr>
            <a:r>
              <a:rPr lang="ru-RU" dirty="0" smtClean="0"/>
              <a:t>На голове ведерко</a:t>
            </a:r>
          </a:p>
          <a:p>
            <a:pPr>
              <a:buNone/>
            </a:pPr>
            <a:r>
              <a:rPr lang="ru-RU" dirty="0" smtClean="0"/>
              <a:t>Мы – снеговики. </a:t>
            </a:r>
            <a:endParaRPr lang="ru-RU" dirty="0"/>
          </a:p>
        </p:txBody>
      </p:sp>
      <p:pic>
        <p:nvPicPr>
          <p:cNvPr id="4" name="Рисунок 3" descr="fZgxsZtSO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1772816"/>
            <a:ext cx="3816425" cy="44644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Мы слепили снежный ком,</a:t>
            </a:r>
          </a:p>
          <a:p>
            <a:pPr>
              <a:buNone/>
            </a:pPr>
            <a:r>
              <a:rPr lang="ru-RU" dirty="0" smtClean="0"/>
              <a:t>Ушки сделали потом. </a:t>
            </a:r>
          </a:p>
          <a:p>
            <a:pPr>
              <a:buNone/>
            </a:pPr>
            <a:r>
              <a:rPr lang="ru-RU" dirty="0" smtClean="0"/>
              <a:t>И как раз вместо глаз</a:t>
            </a:r>
          </a:p>
          <a:p>
            <a:pPr>
              <a:buNone/>
            </a:pPr>
            <a:r>
              <a:rPr lang="ru-RU" dirty="0" smtClean="0"/>
              <a:t>Угольки нашлись для нас. </a:t>
            </a:r>
          </a:p>
          <a:p>
            <a:pPr>
              <a:buNone/>
            </a:pPr>
            <a:r>
              <a:rPr lang="ru-RU" dirty="0" smtClean="0"/>
              <a:t>Кролик вышел как живой, </a:t>
            </a:r>
          </a:p>
          <a:p>
            <a:pPr>
              <a:buNone/>
            </a:pPr>
            <a:r>
              <a:rPr lang="ru-RU" dirty="0" smtClean="0"/>
              <a:t>И с хвостом, и с головой.</a:t>
            </a:r>
            <a:endParaRPr lang="ru-RU" dirty="0"/>
          </a:p>
        </p:txBody>
      </p:sp>
      <p:pic>
        <p:nvPicPr>
          <p:cNvPr id="4" name="Рисунок 3" descr="dlqw4AVQD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556792"/>
            <a:ext cx="3496500" cy="45811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Знают мальчики,</a:t>
            </a:r>
          </a:p>
          <a:p>
            <a:pPr>
              <a:buNone/>
            </a:pPr>
            <a:r>
              <a:rPr lang="ru-RU" dirty="0" smtClean="0"/>
              <a:t>Знают девочки, </a:t>
            </a:r>
          </a:p>
          <a:p>
            <a:pPr>
              <a:buNone/>
            </a:pPr>
            <a:r>
              <a:rPr lang="ru-RU" dirty="0" smtClean="0"/>
              <a:t>Что орешки любит белочка.</a:t>
            </a:r>
            <a:endParaRPr lang="ru-RU" dirty="0"/>
          </a:p>
        </p:txBody>
      </p:sp>
      <p:pic>
        <p:nvPicPr>
          <p:cNvPr id="4" name="Рисунок 3" descr="PlmKbpfnLS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916832"/>
            <a:ext cx="3424492" cy="364502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</TotalTime>
  <Words>122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Зима в картинках.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Зима в картинках.</dc:title>
  <dc:creator>ANETT</dc:creator>
  <cp:lastModifiedBy>ANETT</cp:lastModifiedBy>
  <cp:revision>4</cp:revision>
  <dcterms:created xsi:type="dcterms:W3CDTF">2015-01-29T18:08:17Z</dcterms:created>
  <dcterms:modified xsi:type="dcterms:W3CDTF">2015-01-29T18:43:00Z</dcterms:modified>
</cp:coreProperties>
</file>