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68" r:id="rId7"/>
    <p:sldId id="273" r:id="rId8"/>
    <p:sldId id="274" r:id="rId9"/>
    <p:sldId id="275" r:id="rId10"/>
    <p:sldId id="264" r:id="rId11"/>
    <p:sldId id="276" r:id="rId12"/>
    <p:sldId id="277" r:id="rId13"/>
    <p:sldId id="265" r:id="rId14"/>
  </p:sldIdLst>
  <p:sldSz cx="10440988" cy="7561263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A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66" y="-96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10" Type="http://schemas.openxmlformats.org/officeDocument/2006/relationships/image" Target="../media/image2.jpeg"/><Relationship Id="rId9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9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  <p:pic>
        <p:nvPicPr>
          <p:cNvPr id="5122" name="Picture 2" descr="http://es.fordesigner.com/pic/zip01/b_1313758315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814" y="2992994"/>
            <a:ext cx="3392105" cy="3581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9654" y="945139"/>
            <a:ext cx="4486393" cy="712610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r>
              <a:rPr lang="ru-RU" dirty="0" smtClean="0"/>
              <a:t>           Презентация к конспекту НОД</a:t>
            </a:r>
          </a:p>
          <a:p>
            <a:r>
              <a:rPr lang="ru-RU" dirty="0" smtClean="0"/>
              <a:t>                для 1 младшей группы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91800" y="1994681"/>
            <a:ext cx="4812677" cy="2458365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r>
              <a:rPr lang="ru-RU" sz="81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е</a:t>
            </a:r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</a:rPr>
              <a:t>л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ы</a:t>
            </a: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е </a:t>
            </a:r>
          </a:p>
          <a:p>
            <a:r>
              <a:rPr lang="ru-RU" sz="7200" b="1" dirty="0" smtClean="0">
                <a:solidFill>
                  <a:srgbClr val="06BA64"/>
                </a:solidFill>
                <a:latin typeface="Monotype Corsiva" pitchFamily="66" charset="0"/>
              </a:rPr>
              <a:t>карандаши</a:t>
            </a:r>
            <a:endParaRPr lang="ru-RU" sz="7200" b="1" dirty="0">
              <a:solidFill>
                <a:srgbClr val="06BA6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  <p:pic>
        <p:nvPicPr>
          <p:cNvPr id="1026" name="Picture 2" descr="http://img-fotki.yandex.ru/get/5308/119528728.cb0/0_a0db5_6510045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47179" y="2723019"/>
            <a:ext cx="5040877" cy="195769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814" b="97186" l="5843" r="94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525" y="1417720"/>
            <a:ext cx="4290337" cy="496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074" y="1102666"/>
            <a:ext cx="5012384" cy="3465603"/>
          </a:xfrm>
          <a:prstGeom prst="rect">
            <a:avLst/>
          </a:prstGeom>
        </p:spPr>
      </p:pic>
      <p:pic>
        <p:nvPicPr>
          <p:cNvPr id="3" name="Picture 2" descr="http://es.fordesigner.com/pic/zip01/b_131375831583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4101" y="3386813"/>
            <a:ext cx="3392105" cy="3581075"/>
          </a:xfrm>
          <a:prstGeom prst="rect">
            <a:avLst/>
          </a:prstGeom>
        </p:spPr>
      </p:pic>
      <p:pic>
        <p:nvPicPr>
          <p:cNvPr id="4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01" b="100000" l="313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667" y="1181429"/>
            <a:ext cx="7378451" cy="516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  <p:pic>
        <p:nvPicPr>
          <p:cNvPr id="3082" name="Picture 10" descr="http://img1.liveinternet.ru/images/attach/c/3/76/211/76211341_NF845D35DA1CD.jpg"/>
          <p:cNvPicPr>
            <a:picLocks noChangeAspect="1" noChangeArrowheads="1"/>
          </p:cNvPicPr>
          <p:nvPr/>
        </p:nvPicPr>
        <p:blipFill>
          <a:blip r:embed="rId3"/>
          <a:srcRect r="5882"/>
          <a:stretch>
            <a:fillRect/>
          </a:stretch>
        </p:blipFill>
        <p:spPr bwMode="auto">
          <a:xfrm>
            <a:off x="1957663" y="2756704"/>
            <a:ext cx="2610265" cy="3207542"/>
          </a:xfrm>
          <a:prstGeom prst="rect">
            <a:avLst/>
          </a:prstGeom>
          <a:noFill/>
        </p:spPr>
      </p:pic>
      <p:pic>
        <p:nvPicPr>
          <p:cNvPr id="3076" name="Picture 4" descr="http://swordpenblog.com/wp-content/uploads/2013/02/swordp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927" y="2914231"/>
            <a:ext cx="3670686" cy="30238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78503" y="866374"/>
            <a:ext cx="3262832" cy="1765868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До новой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встречи !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814" b="97186" l="5843" r="94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0229" y="551320"/>
            <a:ext cx="5856710" cy="677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0.liveinternet.ru/images/attach/c/10/109/978/109978586_5402287_0_6a7e9_2c8e1a72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096" y="787611"/>
            <a:ext cx="3018119" cy="2914257"/>
          </a:xfrm>
          <a:prstGeom prst="rect">
            <a:avLst/>
          </a:prstGeom>
          <a:noFill/>
        </p:spPr>
      </p:pic>
      <p:pic>
        <p:nvPicPr>
          <p:cNvPr id="3078" name="Picture 6" descr="http://www.ndsu.edu/pubweb/chiwonlee/plsc211/student%20papers/articles04/Daniel%20Bjornson/cucumber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8083" y="3938159"/>
            <a:ext cx="4241681" cy="2737521"/>
          </a:xfrm>
          <a:prstGeom prst="rect">
            <a:avLst/>
          </a:prstGeom>
          <a:noFill/>
        </p:spPr>
      </p:pic>
      <p:pic>
        <p:nvPicPr>
          <p:cNvPr id="3082" name="Picture 10" descr="http://monsterhigh.su/_fr/9/s8558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5626" y="551319"/>
            <a:ext cx="2877817" cy="3859422"/>
          </a:xfrm>
          <a:prstGeom prst="rect">
            <a:avLst/>
          </a:prstGeom>
          <a:noFill/>
        </p:spPr>
      </p:pic>
      <p:pic>
        <p:nvPicPr>
          <p:cNvPr id="6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  <p:pic>
        <p:nvPicPr>
          <p:cNvPr id="2" name="Picture 2" descr="http://www.clker.com/cliparts/1/c/9/3/12154417341357472619klsgfx_Pencils_3.svg.hi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4840700" y="2939506"/>
            <a:ext cx="4962114" cy="19185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814" b="97186" l="5843" r="94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525" y="1417720"/>
            <a:ext cx="4290337" cy="496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3-tub-ru.yandex.net/i?id=ad1bc8598c3ed9611acb6dfefe5b3ea0-28-144&amp;n=33&amp;h=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101" y="4016923"/>
            <a:ext cx="3833827" cy="2624478"/>
          </a:xfrm>
          <a:prstGeom prst="rect">
            <a:avLst/>
          </a:prstGeom>
          <a:noFill/>
        </p:spPr>
      </p:pic>
      <p:pic>
        <p:nvPicPr>
          <p:cNvPr id="3" name="Picture 8" descr="http://www.v3toys.ru/kiwi-public-data/Kiwi_Img/457026F-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057" y="3386813"/>
            <a:ext cx="3344401" cy="3229312"/>
          </a:xfrm>
          <a:prstGeom prst="rect">
            <a:avLst/>
          </a:prstGeom>
          <a:noFill/>
        </p:spPr>
      </p:pic>
      <p:pic>
        <p:nvPicPr>
          <p:cNvPr id="2052" name="Picture 4" descr="http://www.sewtech.ru/images/sr/Banketka-pufik--Kub-krasnii3743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795" y="708847"/>
            <a:ext cx="3507544" cy="3386839"/>
          </a:xfrm>
          <a:prstGeom prst="rect">
            <a:avLst/>
          </a:prstGeom>
          <a:noFill/>
        </p:spPr>
      </p:pic>
      <p:pic>
        <p:nvPicPr>
          <p:cNvPr id="10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39864" y="-1439864"/>
            <a:ext cx="7561263" cy="1044099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81176" y="2804643"/>
            <a:ext cx="5072461" cy="19835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814" b="97186" l="5843" r="94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525" y="1417720"/>
            <a:ext cx="4290337" cy="496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mebrostov.ru/_ph/337/2/14445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388" y="1"/>
            <a:ext cx="3425973" cy="4982042"/>
          </a:xfrm>
          <a:prstGeom prst="rect">
            <a:avLst/>
          </a:prstGeom>
          <a:noFill/>
        </p:spPr>
      </p:pic>
      <p:pic>
        <p:nvPicPr>
          <p:cNvPr id="19462" name="Picture 6" descr="http://stat18.privet.ru/lr/0a262de64c174b1562828b37cec48e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224" y="3386813"/>
            <a:ext cx="3833827" cy="3701894"/>
          </a:xfrm>
          <a:prstGeom prst="rect">
            <a:avLst/>
          </a:prstGeom>
          <a:noFill/>
        </p:spPr>
      </p:pic>
      <p:pic>
        <p:nvPicPr>
          <p:cNvPr id="19464" name="Picture 8" descr="http://kpacota.com.ua/pictures/35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0914" y="1023902"/>
            <a:ext cx="3099690" cy="2993021"/>
          </a:xfrm>
          <a:prstGeom prst="rect">
            <a:avLst/>
          </a:prstGeom>
          <a:noFill/>
        </p:spPr>
      </p:pic>
      <p:pic>
        <p:nvPicPr>
          <p:cNvPr id="7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138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98118" y="2506698"/>
            <a:ext cx="5077588" cy="2111997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814" b="97186" l="5843" r="94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525" y="1417720"/>
            <a:ext cx="4290337" cy="496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enta-suvenir.ru/published/publicdata/LENTASUVONE/attachments/SC/products_pictures/b_10210001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101" y="3701868"/>
            <a:ext cx="3670649" cy="2658249"/>
          </a:xfrm>
          <a:prstGeom prst="rect">
            <a:avLst/>
          </a:prstGeom>
        </p:spPr>
      </p:pic>
      <p:pic>
        <p:nvPicPr>
          <p:cNvPr id="20488" name="Picture 8" descr="http://www.microstocker.com.ua/upload/image/fotos/big/0e4d79767d3b71f5b8d0c662176237f8.jpg"/>
          <p:cNvPicPr>
            <a:picLocks noChangeAspect="1" noChangeArrowheads="1"/>
          </p:cNvPicPr>
          <p:nvPr/>
        </p:nvPicPr>
        <p:blipFill>
          <a:blip r:embed="rId3"/>
          <a:srcRect r="3149" b="22047"/>
          <a:stretch>
            <a:fillRect/>
          </a:stretch>
        </p:blipFill>
        <p:spPr bwMode="auto">
          <a:xfrm>
            <a:off x="3181225" y="787611"/>
            <a:ext cx="3648439" cy="2835493"/>
          </a:xfrm>
          <a:prstGeom prst="rect">
            <a:avLst/>
          </a:prstGeom>
          <a:noFill/>
        </p:spPr>
      </p:pic>
      <p:pic>
        <p:nvPicPr>
          <p:cNvPr id="20484" name="Picture 4" descr="http://www.ekspressauto.ee/data/pics/750x563/19/66705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5782" y="3544341"/>
            <a:ext cx="4894247" cy="3150548"/>
          </a:xfrm>
          <a:prstGeom prst="rect">
            <a:avLst/>
          </a:prstGeom>
          <a:noFill/>
        </p:spPr>
      </p:pic>
      <p:pic>
        <p:nvPicPr>
          <p:cNvPr id="4102" name="Picture 6" descr="Клипарт трава. Цветы узор. Орнамент рамка. - 19 Декабря 2013 - Blog - Forum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439861" y="-1439864"/>
            <a:ext cx="7561263" cy="104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</Words>
  <PresentationFormat>Произвольный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TT</dc:creator>
  <cp:lastModifiedBy>TT</cp:lastModifiedBy>
  <cp:revision>15</cp:revision>
  <dcterms:created xsi:type="dcterms:W3CDTF">2015-01-18T15:51:57Z</dcterms:created>
  <dcterms:modified xsi:type="dcterms:W3CDTF">2015-02-01T17:20:54Z</dcterms:modified>
</cp:coreProperties>
</file>