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media/image7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9" autoAdjust="0"/>
  </p:normalViewPr>
  <p:slideViewPr>
    <p:cSldViewPr>
      <p:cViewPr varScale="1">
        <p:scale>
          <a:sx n="81" d="100"/>
          <a:sy n="81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4"/>
            <a:ext cx="4032448" cy="4032448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4652885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988840"/>
            <a:ext cx="3362861" cy="3960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04" y="871409"/>
            <a:ext cx="3730499" cy="25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166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58" y="783463"/>
            <a:ext cx="3012310" cy="30123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89618"/>
            <a:ext cx="3563888" cy="35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966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44" y="764704"/>
            <a:ext cx="3794534" cy="50593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827516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5688632" cy="28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443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98249"/>
            <a:ext cx="4752528" cy="35876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50635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5256584" cy="462482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66156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3917309" cy="388014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635696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4032448" cy="311793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645140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476673"/>
            <a:ext cx="2880320" cy="27344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2173868" cy="38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47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478868" cy="39604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261303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2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Autumn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василий</cp:lastModifiedBy>
  <cp:revision>2</cp:revision>
  <dcterms:created xsi:type="dcterms:W3CDTF">2015-02-17T03:39:43Z</dcterms:created>
  <dcterms:modified xsi:type="dcterms:W3CDTF">2015-02-17T03:51:25Z</dcterms:modified>
</cp:coreProperties>
</file>