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d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9144000" cy="492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44450"/>
            <a:ext cx="7772400" cy="936625"/>
          </a:xfrm>
        </p:spPr>
        <p:txBody>
          <a:bodyPr/>
          <a:lstStyle>
            <a:lvl1pPr>
              <a:defRPr sz="4400">
                <a:solidFill>
                  <a:srgbClr val="FFCC00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80000"/>
                  </a:srgbClr>
                </a:solidFill>
              </a14:hiddenFill>
            </a:ext>
          </a:extLst>
        </p:spPr>
        <p:txBody>
          <a:bodyPr anchor="b"/>
          <a:lstStyle>
            <a:lvl1pPr marL="0" indent="0" algn="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34FFA1-A9AC-4166-9C75-4CCA8148150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7A0C0F-0D1F-43F9-AEAD-B19599DA43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269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40513" y="260350"/>
            <a:ext cx="2057400" cy="54625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313" y="260350"/>
            <a:ext cx="6019800" cy="54625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FBAB9-F98E-4B28-AC73-9239781B51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095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B64DF-6078-4FAA-9661-7F965360DC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134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F5801-4F7F-40B2-95A6-BD682FDEBA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041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8313" y="11969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9313" y="11969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D9649-3BEA-4940-A51B-82F2955631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618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4D6C6-741E-41B4-B2A0-2B4BFB7CFB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14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93261-F6B0-40B3-AC14-38F7F60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04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76187-88C2-4CB7-B8A0-4DB1B85454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311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57D61-9F1C-4351-A5E3-8D364DB553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9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8C86D-9A6D-493E-957A-935020916A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471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bud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9144000" cy="492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6975"/>
            <a:ext cx="8229600" cy="4525963"/>
          </a:xfrm>
          <a:prstGeom prst="rect">
            <a:avLst/>
          </a:prstGeom>
          <a:solidFill>
            <a:srgbClr val="FFFF00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623728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7063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454A3A1-B1A5-4180-A031-4B65445F2BC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60648"/>
            <a:ext cx="7772400" cy="936625"/>
          </a:xfrm>
        </p:spPr>
        <p:txBody>
          <a:bodyPr/>
          <a:lstStyle/>
          <a:p>
            <a:r>
              <a:rPr lang="ru-RU" alt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Космическое путешествие</a:t>
            </a:r>
            <a:endParaRPr lang="ru-RU" alt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1628800"/>
            <a:ext cx="5752728" cy="1008112"/>
          </a:xfrm>
        </p:spPr>
        <p:txBody>
          <a:bodyPr/>
          <a:lstStyle/>
          <a:p>
            <a:pPr algn="ctr"/>
            <a:r>
              <a:rPr lang="ru-RU" alt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Совместный  с родителями </a:t>
            </a:r>
          </a:p>
          <a:p>
            <a:pPr algn="ctr"/>
            <a:r>
              <a:rPr lang="ru-RU" alt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физкультурный досуг</a:t>
            </a:r>
          </a:p>
          <a:p>
            <a:pPr algn="ctr"/>
            <a:endParaRPr lang="ru-RU" alt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Конкурс «Самый умный»</a:t>
            </a:r>
            <a:endParaRPr lang="ru-RU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25033" y="1227295"/>
            <a:ext cx="3290905" cy="4525963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132856"/>
            <a:ext cx="4038600" cy="2694628"/>
          </a:xfrm>
        </p:spPr>
      </p:pic>
    </p:spTree>
    <p:extLst>
      <p:ext uri="{BB962C8B-B14F-4D97-AF65-F5344CB8AC3E}">
        <p14:creationId xmlns:p14="http://schemas.microsoft.com/office/powerpoint/2010/main" val="287028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Конкурс «Луноход»</a:t>
            </a:r>
            <a:endParaRPr lang="ru-RU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32856"/>
            <a:ext cx="4038600" cy="2694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132856"/>
            <a:ext cx="4038600" cy="2694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060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72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Конкурсы «Построй ракету» и «Воздушный шар»</a:t>
            </a:r>
            <a:endParaRPr lang="ru-RU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2112642"/>
            <a:ext cx="4038600" cy="2694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313" y="2112642"/>
            <a:ext cx="4038600" cy="2694628"/>
          </a:xfrm>
        </p:spPr>
      </p:pic>
    </p:spTree>
    <p:extLst>
      <p:ext uri="{BB962C8B-B14F-4D97-AF65-F5344CB8AC3E}">
        <p14:creationId xmlns:p14="http://schemas.microsoft.com/office/powerpoint/2010/main" val="241337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solidFill>
                  <a:srgbClr val="FFC000"/>
                </a:solidFill>
                <a:effectLst>
                  <a:reflection blurRad="12700" stA="50000" endPos="50000" dist="5000" dir="5400000" sy="-100000" rotWithShape="0"/>
                </a:effectLst>
              </a:rPr>
              <a:t>Конкурс «Художник»</a:t>
            </a:r>
            <a:endParaRPr lang="ru-RU" cap="all" dirty="0">
              <a:ln w="0"/>
              <a:solidFill>
                <a:srgbClr val="FFC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2112642"/>
            <a:ext cx="4038600" cy="2694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313" y="2112642"/>
            <a:ext cx="4038600" cy="2694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89636030"/>
      </p:ext>
    </p:extLst>
  </p:cSld>
  <p:clrMapOvr>
    <a:masterClrMapping/>
  </p:clrMapOvr>
</p:sld>
</file>

<file path=ppt/theme/theme1.xml><?xml version="1.0" encoding="utf-8"?>
<a:theme xmlns:a="http://schemas.openxmlformats.org/drawingml/2006/main" name="130_Space_4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130_Space_4</Template>
  <TotalTime>8</TotalTime>
  <Words>30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130_Space_4</vt:lpstr>
      <vt:lpstr>Космическое путешествие</vt:lpstr>
      <vt:lpstr>Конкурс «Самый умный»</vt:lpstr>
      <vt:lpstr>Конкурс «Луноход»</vt:lpstr>
      <vt:lpstr>Конкурсы «Построй ракету» и «Воздушный шар»</vt:lpstr>
      <vt:lpstr>Конкурс «Художник»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Космическое путешествие</dc:title>
  <dc:creator>julietta</dc:creator>
  <cp:lastModifiedBy>julietta</cp:lastModifiedBy>
  <cp:revision>2</cp:revision>
  <dcterms:created xsi:type="dcterms:W3CDTF">2014-04-19T06:09:42Z</dcterms:created>
  <dcterms:modified xsi:type="dcterms:W3CDTF">2014-04-19T13:56:22Z</dcterms:modified>
</cp:coreProperties>
</file>