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73" r:id="rId7"/>
    <p:sldId id="271" r:id="rId8"/>
    <p:sldId id="263" r:id="rId9"/>
    <p:sldId id="264" r:id="rId10"/>
    <p:sldId id="274" r:id="rId11"/>
    <p:sldId id="275" r:id="rId12"/>
    <p:sldId id="276" r:id="rId13"/>
    <p:sldId id="265" r:id="rId14"/>
    <p:sldId id="266" r:id="rId15"/>
    <p:sldId id="267" r:id="rId16"/>
    <p:sldId id="282" r:id="rId17"/>
    <p:sldId id="283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905B7-7560-4E73-9C3C-A9FE45EC7279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E2FB-2966-4ECC-B06B-30FAC77B5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E2FB-2966-4ECC-B06B-30FAC77B5AC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E2FB-2966-4ECC-B06B-30FAC77B5AC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8B4EE4-83EB-4C54-AF4F-D061485CED1A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C0D692-9B2F-4E4E-ABA9-D8E70ED4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Презентация для </a:t>
            </a:r>
            <a:r>
              <a:rPr lang="ru-RU" sz="2800" smtClean="0">
                <a:solidFill>
                  <a:srgbClr val="C00000"/>
                </a:solidFill>
              </a:rPr>
              <a:t>детей подготовительного </a:t>
            </a:r>
            <a:r>
              <a:rPr lang="ru-RU" sz="2800" dirty="0" smtClean="0">
                <a:solidFill>
                  <a:srgbClr val="C00000"/>
                </a:solidFill>
              </a:rPr>
              <a:t>дошкольного возраста</a:t>
            </a:r>
          </a:p>
          <a:p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Составила  Беляева С.А.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</a:rPr>
              <a:t>Жанры 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изобразительного искусства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Городской пейзаж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plut\Desktop\1246468504_1233752619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86676" cy="4879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Сельский пейзаж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plut\Desktop\2669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Морской пейзаж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plut\Desktop\3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42955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Если видишь на картине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Чашку кофе на столе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морс в большом графине,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розу в хрустале,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бронзовую вазу,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грушу, или торт,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все предметы сразу,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Знай, что это натюрморт.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Натюрморт </a:t>
            </a:r>
            <a:r>
              <a:rPr lang="ru-RU" sz="2800" dirty="0" smtClean="0">
                <a:solidFill>
                  <a:srgbClr val="0070C0"/>
                </a:solidFill>
              </a:rPr>
              <a:t>– жанр, изображающий неодушевленные </a:t>
            </a:r>
            <a:r>
              <a:rPr lang="ru-RU" sz="2800" dirty="0" err="1" smtClean="0">
                <a:solidFill>
                  <a:srgbClr val="0070C0"/>
                </a:solidFill>
              </a:rPr>
              <a:t>предметы,размещенные</a:t>
            </a:r>
            <a:r>
              <a:rPr lang="ru-RU" sz="2800" dirty="0" smtClean="0">
                <a:solidFill>
                  <a:srgbClr val="0070C0"/>
                </a:solidFill>
              </a:rPr>
              <a:t> в бытовой среде (предметы обихода, цветов, плодов, дичи, выловленной рыбы)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plut\Desktop\20120515_5larisa_serge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86807" cy="49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ut\Desktop\4019537_b3590fce5a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Батальный жанр,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посвящен теме войны и военной жизни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plut\Desktop\62622a6345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1428736"/>
            <a:ext cx="740296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lut\Desktop\16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692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01014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Сказочно-мифологический(былинный) жанр, </a:t>
            </a:r>
            <a:r>
              <a:rPr lang="ru-RU" sz="3600" dirty="0" smtClean="0">
                <a:solidFill>
                  <a:srgbClr val="0070C0"/>
                </a:solidFill>
              </a:rPr>
              <a:t>посвященный событиям и героям, о которых  рассказывают мифы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plut\Desktop\1266993421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7"/>
            <a:ext cx="6643734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lut\Desktop\1233229986_mikhail-vrubel.-carevna-lebe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643470" cy="607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Изобразительное искусство </a:t>
            </a:r>
            <a:r>
              <a:rPr lang="ru-RU" sz="2800" dirty="0" smtClean="0">
                <a:solidFill>
                  <a:srgbClr val="0070C0"/>
                </a:solidFill>
              </a:rPr>
              <a:t>– это  вид художественного творчества, который воспроизводит окружающий мир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Если в мастерской художник </a:t>
            </a:r>
          </a:p>
          <a:p>
            <a:pPr algn="ctr"/>
            <a:r>
              <a:rPr lang="ru-RU" dirty="0" smtClean="0"/>
              <a:t>В красках чудо сотворит…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Изобразительное искусство подразделяют на жанры</a:t>
            </a:r>
            <a:endParaRPr lang="ru-RU" dirty="0"/>
          </a:p>
        </p:txBody>
      </p:sp>
      <p:pic>
        <p:nvPicPr>
          <p:cNvPr id="1026" name="Picture 2" descr="C:\Users\plut\Desktop\97965360_motivator46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2928958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Анималистический жанр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изображает животный мир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plut\Desktop\Scanzone_3rd_Anniv_429_Rabbit_Profess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1"/>
            <a:ext cx="6143667" cy="482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lut\Desktop\0004-001-Animalisticheskij-zha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1438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Какие жанры изобразительного искусства  мы знаем?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plut\Desktop\ezuOzuyV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64347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59198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Если видишь что с картины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Смотрит кто-нибудь на нас.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Или принц в плаще старинном,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Или в робе верхолаз,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Лётчик, или балерина,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Или Колька - твой сосед,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Обязательно картина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Называется портрет.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Портрет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– это жанр, посвященный изображению человека или группы людей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plut\Desktop\96084370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3719538" cy="3214711"/>
          </a:xfrm>
          <a:prstGeom prst="rect">
            <a:avLst/>
          </a:prstGeom>
          <a:noFill/>
        </p:spPr>
      </p:pic>
      <p:pic>
        <p:nvPicPr>
          <p:cNvPr id="3075" name="Picture 3" descr="C:\Users\plut\Desktop\0934d425c9ebc4dc24712423a081a6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063" y="2318585"/>
            <a:ext cx="2837647" cy="3396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Портрет групповой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lut\Desktop\semeyniy_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58114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Автопортрет </a:t>
            </a:r>
            <a:r>
              <a:rPr lang="ru-RU" dirty="0" smtClean="0">
                <a:solidFill>
                  <a:srgbClr val="0070C0"/>
                </a:solidFill>
              </a:rPr>
              <a:t>– портрет, нарисованный с самого себя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lut\Desktop\20091212_serebryak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857784" cy="4960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Если видишь на картине,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Нарисована река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белый-белый иней,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сад и облака,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снежная равнина,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Или поле и шалаш,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Обязательно картина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Называется пейзаж.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52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Пейзаж - </a:t>
            </a:r>
            <a:r>
              <a:rPr lang="ru-RU" sz="3200" dirty="0" smtClean="0">
                <a:solidFill>
                  <a:srgbClr val="0070C0"/>
                </a:solidFill>
              </a:rPr>
              <a:t>изображение какой-либо местности  картин природы: рек, гор, полей, лесов, сельского и городского ландшафта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plut\Desktop\5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643338" cy="3979871"/>
          </a:xfrm>
          <a:prstGeom prst="rect">
            <a:avLst/>
          </a:prstGeom>
          <a:noFill/>
        </p:spPr>
      </p:pic>
      <p:pic>
        <p:nvPicPr>
          <p:cNvPr id="4099" name="Picture 3" descr="C:\Users\plut\Desktop\0005-005-Ro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339" y="2830094"/>
            <a:ext cx="4346627" cy="331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145</Words>
  <Application>Microsoft Office PowerPoint</Application>
  <PresentationFormat>Экран (4:3)</PresentationFormat>
  <Paragraphs>26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Жанры  изобразительного искусства</vt:lpstr>
      <vt:lpstr>   Изобразительное искусство – это  вид художественного творчества, который воспроизводит окружающий мир</vt:lpstr>
      <vt:lpstr>Слайд 3</vt:lpstr>
      <vt:lpstr>Если видишь что с картины Смотрит кто-нибудь на нас. Или принц в плаще старинном, Или в робе верхолаз, Лётчик, или балерина, Или Колька - твой сосед, Обязательно картина Называется портрет. </vt:lpstr>
      <vt:lpstr>Портрет – это жанр, посвященный изображению человека или группы людей</vt:lpstr>
      <vt:lpstr>Портрет групповой</vt:lpstr>
      <vt:lpstr>Автопортрет – портрет, нарисованный с самого себя</vt:lpstr>
      <vt:lpstr>Если видишь на картине, Нарисована река Или белый-белый иней, Или сад и облака, Или снежная равнина, Или поле и шалаш, Обязательно картина Называется пейзаж.   </vt:lpstr>
      <vt:lpstr>Пейзаж - изображение какой-либо местности  картин природы: рек, гор, полей, лесов, сельского и городского ландшафта</vt:lpstr>
      <vt:lpstr>Городской пейзаж</vt:lpstr>
      <vt:lpstr>Сельский пейзаж</vt:lpstr>
      <vt:lpstr>Морской пейзаж</vt:lpstr>
      <vt:lpstr>Если видишь на картине Чашку кофе на столе Или морс в большом графине, Или розу в хрустале, Или бронзовую вазу, Или грушу, или торт, Или все предметы сразу, Знай, что это натюрморт.   </vt:lpstr>
      <vt:lpstr>Натюрморт – жанр, изображающий неодушевленные предметы,размещенные в бытовой среде (предметы обихода, цветов, плодов, дичи, выловленной рыбы) </vt:lpstr>
      <vt:lpstr>Слайд 15</vt:lpstr>
      <vt:lpstr>Батальный жанр, посвящен теме войны и военной жизни</vt:lpstr>
      <vt:lpstr>Слайд 17</vt:lpstr>
      <vt:lpstr>Сказочно-мифологический(былинный) жанр, посвященный событиям и героям, о которых  рассказывают мифы</vt:lpstr>
      <vt:lpstr>Слайд 19</vt:lpstr>
      <vt:lpstr>Анималистический жанр изображает животный мир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 изобразительного искусства</dc:title>
  <dc:creator>plut</dc:creator>
  <cp:lastModifiedBy>plut</cp:lastModifiedBy>
  <cp:revision>14</cp:revision>
  <dcterms:created xsi:type="dcterms:W3CDTF">2015-01-12T06:01:46Z</dcterms:created>
  <dcterms:modified xsi:type="dcterms:W3CDTF">2015-01-12T19:04:51Z</dcterms:modified>
</cp:coreProperties>
</file>