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1" r:id="rId4"/>
    <p:sldId id="260" r:id="rId5"/>
    <p:sldId id="261" r:id="rId6"/>
    <p:sldId id="266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4602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08480-782B-4D0A-AEC6-47A519E0D9EB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0260C-700E-416B-A999-2E1C00FB9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0260C-700E-416B-A999-2E1C00FB90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002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0260C-700E-416B-A999-2E1C00FB90A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801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0260C-700E-416B-A999-2E1C00FB90A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48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0260C-700E-416B-A999-2E1C00FB90A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97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0260C-700E-416B-A999-2E1C00FB90A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88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0260C-700E-416B-A999-2E1C00FB90A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9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0260C-700E-416B-A999-2E1C00FB90A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36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0260C-700E-416B-A999-2E1C00FB90A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6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0260C-700E-416B-A999-2E1C00FB90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92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0260C-700E-416B-A999-2E1C00FB90A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8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0260C-700E-416B-A999-2E1C00FB90A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1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0260C-700E-416B-A999-2E1C00FB90A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6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0260C-700E-416B-A999-2E1C00FB90A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79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0260C-700E-416B-A999-2E1C00FB90A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1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381-28AB-4443-A799-5C7D57BBDE7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A464-5B0F-4F28-80B3-88C01D146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0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381-28AB-4443-A799-5C7D57BBDE7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A464-5B0F-4F28-80B3-88C01D146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1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381-28AB-4443-A799-5C7D57BBDE7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A464-5B0F-4F28-80B3-88C01D146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7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381-28AB-4443-A799-5C7D57BBDE7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A464-5B0F-4F28-80B3-88C01D146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3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381-28AB-4443-A799-5C7D57BBDE7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A464-5B0F-4F28-80B3-88C01D146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4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381-28AB-4443-A799-5C7D57BBDE7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A464-5B0F-4F28-80B3-88C01D146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5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381-28AB-4443-A799-5C7D57BBDE7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A464-5B0F-4F28-80B3-88C01D146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6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381-28AB-4443-A799-5C7D57BBDE7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A464-5B0F-4F28-80B3-88C01D146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1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381-28AB-4443-A799-5C7D57BBDE7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A464-5B0F-4F28-80B3-88C01D146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381-28AB-4443-A799-5C7D57BBDE7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A464-5B0F-4F28-80B3-88C01D146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E381-28AB-4443-A799-5C7D57BBDE7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A464-5B0F-4F28-80B3-88C01D146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E381-28AB-4443-A799-5C7D57BBDE7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A464-5B0F-4F28-80B3-88C01D146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3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 Творчество М.А. Шолохова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Выполнила воспитатель</a:t>
            </a:r>
          </a:p>
          <a:p>
            <a:pPr marL="0" indent="0" algn="r">
              <a:buNone/>
            </a:pPr>
            <a:r>
              <a:rPr lang="en-US" dirty="0" smtClean="0"/>
              <a:t>I</a:t>
            </a:r>
            <a:r>
              <a:rPr lang="ru-RU" dirty="0" smtClean="0"/>
              <a:t> категории</a:t>
            </a:r>
          </a:p>
          <a:p>
            <a:pPr marL="0" indent="0" algn="r">
              <a:buNone/>
            </a:pPr>
            <a:r>
              <a:rPr lang="ru-RU" dirty="0" smtClean="0"/>
              <a:t>Ведерникова Вера Павловна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1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4"/>
            <a:ext cx="6912768" cy="4673031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5517232"/>
            <a:ext cx="5050904" cy="608931"/>
          </a:xfrm>
        </p:spPr>
        <p:txBody>
          <a:bodyPr>
            <a:noAutofit/>
          </a:bodyPr>
          <a:lstStyle/>
          <a:p>
            <a:r>
              <a:rPr lang="ru-RU" sz="4000" dirty="0"/>
              <a:t>Драка с мальчишками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2832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37" y="342106"/>
            <a:ext cx="4219575" cy="5715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373216"/>
            <a:ext cx="3610744" cy="936104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 smtClean="0"/>
              <a:t>Собрался воевать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8372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499"/>
            <a:ext cx="8136904" cy="5362219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67544" y="5517232"/>
            <a:ext cx="4536504" cy="680939"/>
          </a:xfrm>
        </p:spPr>
        <p:txBody>
          <a:bodyPr>
            <a:noAutofit/>
          </a:bodyPr>
          <a:lstStyle/>
          <a:p>
            <a:r>
              <a:rPr lang="ru-RU" sz="4000" dirty="0"/>
              <a:t>Подвиг </a:t>
            </a:r>
            <a:r>
              <a:rPr lang="ru-RU" sz="4000" dirty="0" err="1"/>
              <a:t>Нахаленка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84502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704856" cy="477701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589240"/>
            <a:ext cx="7283152" cy="536923"/>
          </a:xfrm>
        </p:spPr>
        <p:txBody>
          <a:bodyPr>
            <a:noAutofit/>
          </a:bodyPr>
          <a:lstStyle/>
          <a:p>
            <a:r>
              <a:rPr lang="ru-RU" sz="4000" dirty="0" smtClean="0"/>
              <a:t>Встреча с отрядом большевиков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3686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7056784" cy="52649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5661248"/>
            <a:ext cx="4752528" cy="968971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Скульптура </a:t>
            </a:r>
            <a:r>
              <a:rPr lang="ru-RU" sz="4000" dirty="0" err="1" smtClean="0"/>
              <a:t>Нахаленку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0770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032448" cy="44877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5157192"/>
            <a:ext cx="5040560" cy="144016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Михаил Александрович Шолохов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08033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18656" cy="347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6624736" cy="490402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797152"/>
            <a:ext cx="3008313" cy="1329011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 smtClean="0"/>
              <a:t>Кабинет </a:t>
            </a:r>
            <a:r>
              <a:rPr lang="ru-RU" sz="4000" dirty="0" err="1" smtClean="0"/>
              <a:t>М.А.Шолохова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7381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2656"/>
            <a:ext cx="4032448" cy="544956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5157192"/>
            <a:ext cx="3168352" cy="1152129"/>
          </a:xfrm>
        </p:spPr>
        <p:txBody>
          <a:bodyPr/>
          <a:lstStyle/>
          <a:p>
            <a:r>
              <a:rPr lang="ru-RU" sz="4000" dirty="0" err="1" smtClean="0"/>
              <a:t>Нахаленок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6481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3744416" cy="524918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3528392" cy="769764"/>
          </a:xfrm>
        </p:spPr>
        <p:txBody>
          <a:bodyPr>
            <a:normAutofit fontScale="92500"/>
          </a:bodyPr>
          <a:lstStyle/>
          <a:p>
            <a:r>
              <a:rPr lang="ru-RU" sz="4000" dirty="0"/>
              <a:t>Встреча с отцом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9350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88640"/>
            <a:ext cx="4032447" cy="542481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5661248"/>
            <a:ext cx="4258816" cy="868363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Дед сердится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7145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286250" cy="5715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581128"/>
            <a:ext cx="3008313" cy="1545035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Верхом на свинье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2104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342106"/>
            <a:ext cx="4229100" cy="5715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5445224"/>
            <a:ext cx="3384376" cy="93610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Грозный дед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7049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342106"/>
            <a:ext cx="4286250" cy="5715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55576" y="5085184"/>
            <a:ext cx="3528392" cy="658615"/>
          </a:xfrm>
        </p:spPr>
        <p:txBody>
          <a:bodyPr>
            <a:noAutofit/>
          </a:bodyPr>
          <a:lstStyle/>
          <a:p>
            <a:r>
              <a:rPr lang="ru-RU" sz="4000" dirty="0"/>
              <a:t>Рассказ отца…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65826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62</Words>
  <Application>Microsoft Office PowerPoint</Application>
  <PresentationFormat>Экран (4:3)</PresentationFormat>
  <Paragraphs>39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на тему: Творчество М.А. Шолохова</vt:lpstr>
      <vt:lpstr>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ков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49</cp:revision>
  <cp:lastPrinted>2014-10-12T14:13:23Z</cp:lastPrinted>
  <dcterms:created xsi:type="dcterms:W3CDTF">2014-10-12T12:26:43Z</dcterms:created>
  <dcterms:modified xsi:type="dcterms:W3CDTF">2014-10-19T20:14:04Z</dcterms:modified>
</cp:coreProperties>
</file>