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Деревья – Целители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293096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000" dirty="0" smtClean="0"/>
              <a:t>В</a:t>
            </a:r>
            <a:r>
              <a:rPr lang="ru-RU" sz="2000" dirty="0" smtClean="0"/>
              <a:t>асиленко </a:t>
            </a:r>
            <a:r>
              <a:rPr lang="ru-RU" sz="2000" dirty="0" smtClean="0"/>
              <a:t>Алла Николаевна</a:t>
            </a:r>
            <a:br>
              <a:rPr lang="ru-RU" sz="2000" dirty="0" smtClean="0"/>
            </a:br>
            <a:r>
              <a:rPr lang="ru-RU" sz="2000" dirty="0" smtClean="0"/>
              <a:t>Воспитатель высшей категории ГДОУ №73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РЯБИНА  КРАСНАЯ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Замечательное лекарственное   растение, ягоды и листья которого помогают при отеках, малокровии, нормализуют  обмен веществ, улучшает аппетит.</a:t>
            </a:r>
            <a:endParaRPr lang="ru-RU" sz="2400" dirty="0"/>
          </a:p>
        </p:txBody>
      </p:sp>
      <p:pic>
        <p:nvPicPr>
          <p:cNvPr id="5" name="Содержимое 4" descr="http://img1.liveinternet.ru/images/attach/c/1/63/628/63628163_0_2f5d9_2aae4c37_X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48245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985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Рябина красная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Рябиной лечат заболевания печени, почек, мочевого  пузыря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http://img1.liveinternet.ru/images/attach/c/3/78/202/78202889_5A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nfa.ws/medicine/sprav/fito/images/06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09724"/>
            <a:ext cx="3861247" cy="47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СИРЕНЬ  ОБЫКНОВЕННАЯ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Цветки  сирени обладают обезболивающим </a:t>
            </a:r>
            <a:r>
              <a:rPr lang="ru-RU" sz="2400" dirty="0" smtClean="0"/>
              <a:t>противомалярийным </a:t>
            </a:r>
            <a:r>
              <a:rPr lang="ru-RU" sz="2800" dirty="0" smtClean="0"/>
              <a:t>и потогонным действием.</a:t>
            </a:r>
            <a:endParaRPr lang="ru-RU" sz="2800" dirty="0"/>
          </a:p>
        </p:txBody>
      </p:sp>
      <p:pic>
        <p:nvPicPr>
          <p:cNvPr id="5" name="Содержимое 4" descr="http://s019.radikal.ru/i631/1205/fb/7cc93546357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51125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Сирень обыкновенная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Листья  способствуют созреванию нарывов и очищения .</a:t>
            </a:r>
          </a:p>
          <a:p>
            <a:r>
              <a:rPr lang="ru-RU" sz="2800" dirty="0" smtClean="0"/>
              <a:t>Настой цветков применяют при коклюше и почечных заболеваниях.</a:t>
            </a:r>
            <a:endParaRPr lang="ru-RU" sz="2800" dirty="0"/>
          </a:p>
        </p:txBody>
      </p:sp>
      <p:pic>
        <p:nvPicPr>
          <p:cNvPr id="5" name="Содержимое 4" descr="http://alexandrfridman.ru/images/treebush/2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600"/>
            <a:ext cx="496855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ЕЛЬ ОБЫКНОВЕННАЯ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Хвоя обладает мочегонным, потогонным, желчегонным, противоцинготным  и обезболивающим действием</a:t>
            </a:r>
            <a:endParaRPr lang="ru-RU" sz="2400" dirty="0"/>
          </a:p>
        </p:txBody>
      </p:sp>
      <p:pic>
        <p:nvPicPr>
          <p:cNvPr id="5" name="Содержимое 4" descr="http://news.euro-coins.info/wp-content/uploads/2012/05/Picea-abie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475252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Ель обыкновенная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Отвар молодых шишек и веток применяют при различных кожных сыпях, цинге, водянке, для лечения  воспалительных процессов органов  дыхания</a:t>
            </a:r>
            <a:endParaRPr lang="ru-RU" sz="2400" dirty="0"/>
          </a:p>
        </p:txBody>
      </p:sp>
      <p:pic>
        <p:nvPicPr>
          <p:cNvPr id="5" name="Содержимое 4" descr="http://www.peredelka.tv/files/1812/head_pic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216" y="609600"/>
            <a:ext cx="51540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458200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КАЛИНА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Отвар коры  применяют при  простудных  заболеваниях, кашле, удушье, золотухе у детей, и как кровеостанавливающее при  внутренних кровотечениях.</a:t>
            </a:r>
          </a:p>
          <a:p>
            <a:endParaRPr lang="ru-RU" dirty="0"/>
          </a:p>
        </p:txBody>
      </p:sp>
      <p:pic>
        <p:nvPicPr>
          <p:cNvPr id="5" name="Содержимое 4" descr="http://www.regional.com.ua/data/uploaded/77117edd-2094-4e4b-9531-e3d040300a1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620688"/>
            <a:ext cx="534035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калина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Отвар ягод с медом применяют при длительном кашле, поносе, при осиплости голоса.</a:t>
            </a:r>
          </a:p>
          <a:p>
            <a:r>
              <a:rPr lang="ru-RU" sz="2400" dirty="0" smtClean="0"/>
              <a:t>Отвар семян  пьют при  диспепсии ( несварение желудка) и как потогонное средство.</a:t>
            </a:r>
          </a:p>
          <a:p>
            <a:endParaRPr lang="ru-RU" dirty="0"/>
          </a:p>
        </p:txBody>
      </p:sp>
      <p:pic>
        <p:nvPicPr>
          <p:cNvPr id="5" name="Содержимое 4" descr="http://images.y10k.ru/articles/271009-kalina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09600"/>
            <a:ext cx="496855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СЛИВА  Домашняя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Плоды сливы возбуждают аппетит, дезинфицируют кишечник, усиливают его перистальтику и  улучшают  пищеварение.</a:t>
            </a:r>
            <a:endParaRPr lang="ru-RU" sz="2400" dirty="0"/>
          </a:p>
        </p:txBody>
      </p:sp>
      <p:pic>
        <p:nvPicPr>
          <p:cNvPr id="5" name="Содержимое 4" descr="http://www.vniispk.ru/pics_sort/chinese_plum/5e0b36789d5e6a7234863e904350746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49905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СЛИВА Домашняя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Сливу применяют при длительных запорах, изжоге, для успокоения  желудочно  – кишечных болей. Она полезна при атеросклерозе, заболеваниях почек, ревматизме и подагре.</a:t>
            </a:r>
            <a:endParaRPr lang="ru-RU" sz="2400" dirty="0"/>
          </a:p>
        </p:txBody>
      </p:sp>
      <p:pic>
        <p:nvPicPr>
          <p:cNvPr id="5" name="Содержимое 4" descr="http://agrodacha.ru/files/sliva-domashnyaya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20688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a typeface="Calibri"/>
                <a:cs typeface="Times New Roman"/>
              </a:rPr>
              <a:t>БЕРЕЗА</a:t>
            </a:r>
            <a:r>
              <a:rPr lang="ru-RU" sz="1600" dirty="0" smtClean="0">
                <a:ea typeface="Calibri"/>
                <a:cs typeface="Times New Roman"/>
              </a:rPr>
              <a:t/>
            </a:r>
            <a:br>
              <a:rPr lang="ru-RU" sz="1600" dirty="0" smtClean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«Стоит дерево, цветом  зелено, три силы в нем: первая – больным на здоровье, вторая –людям колодец, третья сила – от тьмы  свет» (Банный веник, березовый сок, лучина)</a:t>
            </a:r>
            <a:br>
              <a:rPr lang="ru-RU" sz="1600" dirty="0" smtClean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Береза –универсальный лекарь, к ней за помощью обращается не только народная, но и  научная медицина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Содержимое 4" descr="http://im7-tub-ru.yandex.net/i?id=170209014-53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vashsad.ua/downloads/image/encyclopedia/B%C3%A9tula%20verruc%C3%B3sa/B%C3%A9tula%20verruc%C3%B3sa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9604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ГРУША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Отвар груши применяют при поносах, а вареные и печеные при сильном кашле, удушье и туберкулезе легких. Густой отвар  плодов используют для примочек при головной боли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www.romti.com/wp-content/uploads/2010/08/pea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032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biosimples.com/images/Pyrus_communi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9604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ТОПОЛЬ ЧЕРНЫЙ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Мазь, приготовленную из почек применяют  для усиления отрастания волос, при  гнойничковых болезнях кохии, для отбеливания лица</a:t>
            </a:r>
            <a:endParaRPr lang="ru-RU" sz="2400" dirty="0"/>
          </a:p>
        </p:txBody>
      </p:sp>
      <p:pic>
        <p:nvPicPr>
          <p:cNvPr id="5" name="Содержимое 4" descr="http://www.tvoysad.com/uploads/Populus%20pyramidalis%20Borkh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0688"/>
            <a:ext cx="496855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ТОПОЛЬ ЧЕРНЫЙ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Отвар почек тополя применяют  для увеличения  диуреза, при хроническом воспалении мочевого пузыря и предстательной железы; примочки – при  подагре, суставном ревматизме, геморрое, кожном зуде.</a:t>
            </a:r>
          </a:p>
          <a:p>
            <a:endParaRPr lang="ru-RU" dirty="0"/>
          </a:p>
        </p:txBody>
      </p:sp>
      <p:pic>
        <p:nvPicPr>
          <p:cNvPr id="5" name="Содержимое 4" descr="http://www.tumentoday.ru/wp-content/uploads/2010/04/057-6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09600"/>
            <a:ext cx="482453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389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ЯБЛОНЯ ДОМАШНЯЯ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Свежие яблоки обладают противомикробным, противогнилостным и противовоспалительным  свойствами, они   способствуют улучшению кроветворения.</a:t>
            </a:r>
            <a:endParaRPr lang="ru-RU" sz="2400" dirty="0"/>
          </a:p>
        </p:txBody>
      </p:sp>
      <p:pic>
        <p:nvPicPr>
          <p:cNvPr id="5" name="Содержимое 4" descr="http://s018.radikal.ru/i512/1201/c9/7770b832db5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620688"/>
            <a:ext cx="534035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8949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ЯБЛОНЯ ДОМАШНЯЯ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Плоды препятствуют  образованию в организме  мочевой кислоты настойку  яблочно - кислого железа применяют при малокровии</a:t>
            </a:r>
            <a:endParaRPr lang="ru-RU" sz="2400" dirty="0"/>
          </a:p>
        </p:txBody>
      </p:sp>
      <p:pic>
        <p:nvPicPr>
          <p:cNvPr id="5" name="Содержимое 4" descr="http://img0.liveinternet.ru/images/attach/c/2/67/118/67118684_1266576747_218773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764704"/>
            <a:ext cx="51125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Для лечения</a:t>
            </a:r>
          </a:p>
          <a:p>
            <a:r>
              <a:rPr lang="ru-RU" sz="2800" dirty="0" smtClean="0"/>
              <a:t>применяют также  листья, почки, кору. </a:t>
            </a:r>
            <a:r>
              <a:rPr lang="ru-RU" sz="2800" dirty="0" smtClean="0">
                <a:ea typeface="Calibri"/>
                <a:cs typeface="Times New Roman"/>
              </a:rPr>
              <a:t>Ее сок (пасока) приятный и полезный .Им моют лицо при угрях. </a:t>
            </a:r>
            <a:r>
              <a:rPr lang="ru-RU" sz="2800" dirty="0" smtClean="0"/>
              <a:t>Лечат больные зубы, бронхит, желудок</a:t>
            </a:r>
            <a:endParaRPr lang="ru-RU" sz="2800" dirty="0"/>
          </a:p>
        </p:txBody>
      </p:sp>
      <p:pic>
        <p:nvPicPr>
          <p:cNvPr id="7" name="Содержимое 6" descr="http://7slonikov.com/_ph/1/8559891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49685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Дуб</a:t>
            </a:r>
            <a:br>
              <a:rPr lang="ru-RU" dirty="0" smtClean="0"/>
            </a:br>
            <a:r>
              <a:rPr lang="ru-RU" sz="1600" dirty="0" smtClean="0"/>
              <a:t> Он мощен и строен, силен и  неглуп. Прослыл он героем -  развесистый (дуб)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Содержимое 5" descr="http://3.bp.blogspot.com/-q93kUHS5g6U/TyBSMsm9RRI/AAAAAAAABjY/v957iYFVqNI/s1600/kuindzhi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0026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poetryclub.com.ua/upload/poem_all/0041884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народной медицине заболевшему советовали попариться  дубовым веником и хорошо пропотеть, а раны лечили толченой дубовой корой. Отвары пили при цинге, рахите, при отравлении грибами, полоскали рот, лечили ожоги</a:t>
            </a:r>
            <a:endParaRPr lang="ru-RU" sz="1400" dirty="0"/>
          </a:p>
        </p:txBody>
      </p:sp>
      <p:pic>
        <p:nvPicPr>
          <p:cNvPr id="5" name="Содержимое 4" descr="http://gardenin.ru/img-encikloped_les_hoza/image25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900igr.net/data/rastenija-i-griby/Derevja-1.files/0005-012-Dub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Сосна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Зеленеют в снегу ее плечи, а когда наступает весна, зажигает медовые  свечи – ожерелье  надела (сосна)</a:t>
            </a:r>
          </a:p>
          <a:p>
            <a:endParaRPr lang="ru-RU" dirty="0"/>
          </a:p>
        </p:txBody>
      </p:sp>
      <p:pic>
        <p:nvPicPr>
          <p:cNvPr id="5" name="Содержимое 4" descr="http://www.emercom-kursk.ru/image/sibirskij_kedr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6085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Сосна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Сосна - </a:t>
            </a:r>
            <a:r>
              <a:rPr lang="ru-RU" sz="1800" dirty="0" smtClean="0"/>
              <a:t>одно из древнейших  лекарственных  деревьев. Ее хвою использовали для  припарок  5000 лет тому назад. Ею лечили раны, опухоли, нервы, простуду, глаза.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club.foto.ru/gallery/images/preview/2004/03/02/1802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00" y="1772816"/>
            <a:ext cx="40687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tat16.privet.ru/lr/0b06aaaa8c4c3a506a804dbd5424d00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Ива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/>
              <a:t>Как весенний водопад распустила свой наряд. До чего же ты красива! Подари сережку (ива)</a:t>
            </a:r>
          </a:p>
          <a:p>
            <a:endParaRPr lang="ru-RU" dirty="0"/>
          </a:p>
        </p:txBody>
      </p:sp>
      <p:pic>
        <p:nvPicPr>
          <p:cNvPr id="5" name="Содержимое 4" descr="http://www.photoforum.ru/f/photo/000/602/602218_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ива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лечения используют кору ивы. В народной медицине сводят бородавки, мозоли, раны.  лечили малярию, мыли волосы отваром из ее коры.</a:t>
            </a:r>
            <a:endParaRPr lang="ru-RU" sz="2400" dirty="0"/>
          </a:p>
        </p:txBody>
      </p:sp>
      <p:pic>
        <p:nvPicPr>
          <p:cNvPr id="5" name="Содержимое 4" descr="http://www.stihi.ru/pics/2013/06/05/527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520660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420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Василенко Алла Николаевна Воспитатель высшей категории ГДОУ №73 </vt:lpstr>
      <vt:lpstr>БЕРЕЗА «Стоит дерево, цветом  зелено, три силы в нем: первая – больным на здоровье, вторая –людям колодец, третья сила – от тьмы  свет» (Банный веник, березовый сок, лучина) Береза –универсальный лекарь, к ней за помощью обращается не только народная, но и  научная медицина </vt:lpstr>
      <vt:lpstr>Береза</vt:lpstr>
      <vt:lpstr>Дуб  Он мощен и строен, силен и  неглуп. Прослыл он героем -  развесистый (дуб) </vt:lpstr>
      <vt:lpstr>В народной медицине заболевшему советовали попариться  дубовым веником и хорошо пропотеть, а раны лечили толченой дубовой корой. Отвары пили при цинге, рахите, при отравлении грибами, полоскали рот, лечили ожоги</vt:lpstr>
      <vt:lpstr>Сосна</vt:lpstr>
      <vt:lpstr>Сосна  Сосна - одно из древнейших  лекарственных  деревьев. Ее хвою использовали для  припарок  5000 лет тому назад. Ею лечили раны, опухоли, нервы, простуду, глаза. </vt:lpstr>
      <vt:lpstr>Ива</vt:lpstr>
      <vt:lpstr>ива</vt:lpstr>
      <vt:lpstr>РЯБИНА  КРАСНАЯ</vt:lpstr>
      <vt:lpstr>Рябина красная  Рябиной лечат заболевания печени, почек, мочевого  пузыря. </vt:lpstr>
      <vt:lpstr>СИРЕНЬ  ОБЫКНОВЕННАЯ</vt:lpstr>
      <vt:lpstr>Сирень обыкновенная</vt:lpstr>
      <vt:lpstr>ЕЛЬ ОБЫКНОВЕННАЯ</vt:lpstr>
      <vt:lpstr>Ель обыкновенная</vt:lpstr>
      <vt:lpstr>КАЛИНА </vt:lpstr>
      <vt:lpstr>калина</vt:lpstr>
      <vt:lpstr>СЛИВА  Домашняя </vt:lpstr>
      <vt:lpstr>СЛИВА Домашняя</vt:lpstr>
      <vt:lpstr>ГРУША  Отвар груши применяют при поносах, а вареные и печеные при сильном кашле, удушье и туберкулезе легких. Густой отвар  плодов используют для примочек при головной боли </vt:lpstr>
      <vt:lpstr>ТОПОЛЬ ЧЕРНЫЙ</vt:lpstr>
      <vt:lpstr>ТОПОЛЬ ЧЕРНЫЙ</vt:lpstr>
      <vt:lpstr>ЯБЛОНЯ ДОМАШНЯЯ </vt:lpstr>
      <vt:lpstr>ЯБЛОНЯ ДОМАШНЯЯ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- Целители</dc:title>
  <dc:creator>Алла</dc:creator>
  <cp:lastModifiedBy>Алла</cp:lastModifiedBy>
  <cp:revision>11</cp:revision>
  <dcterms:created xsi:type="dcterms:W3CDTF">2013-11-10T09:47:30Z</dcterms:created>
  <dcterms:modified xsi:type="dcterms:W3CDTF">2013-11-10T13:08:48Z</dcterms:modified>
</cp:coreProperties>
</file>