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585939-AE29-4B19-A1C8-F17CC02C35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706F9-2ABE-40E5-B01D-A402C6E7906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7406640" cy="2232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</a:rPr>
              <a:t/>
            </a:r>
            <a:br>
              <a:rPr lang="ru-RU" sz="6000" dirty="0" smtClean="0">
                <a:effectLst/>
              </a:rPr>
            </a:br>
            <a:r>
              <a:rPr lang="ru-RU" sz="6000" dirty="0">
                <a:effectLst/>
              </a:rPr>
              <a:t/>
            </a:r>
            <a:br>
              <a:rPr lang="ru-RU" sz="6000" dirty="0">
                <a:effectLst/>
              </a:rPr>
            </a:br>
            <a:r>
              <a:rPr lang="ru-RU" sz="6000" dirty="0" smtClean="0">
                <a:effectLst/>
              </a:rPr>
              <a:t>Проект </a:t>
            </a:r>
            <a:r>
              <a:rPr lang="ru-RU" sz="6000" dirty="0">
                <a:effectLst/>
              </a:rPr>
              <a:t>«Я  и мой город»</a:t>
            </a:r>
            <a:br>
              <a:rPr lang="ru-RU" sz="6000" dirty="0">
                <a:effectLst/>
              </a:rPr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293096"/>
            <a:ext cx="7406640" cy="187220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автор: Маркина Оксана Витальевна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воспитатель МБДОУ « Детский сад комбинированного вида №51»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г. Новомосковск Тульской области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31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609567"/>
              </p:ext>
            </p:extLst>
          </p:nvPr>
        </p:nvGraphicFramePr>
        <p:xfrm>
          <a:off x="467544" y="980728"/>
          <a:ext cx="7848872" cy="5515864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2811577"/>
                <a:gridCol w="2300991"/>
              </a:tblGrid>
              <a:tr h="57606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Основной этап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9" marR="50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66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1.Организует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применение детьми на практике полученных знаний и умений и приобретение новых.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2.Организует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художественной литературы, разучивание стихотворений, игр, потешек…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3.Оформляет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наглядную информацию.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4.Организовывает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поисковую деятельность детей.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5.Оказывает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практическую  помощь при необходимости.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6.Дает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необходимые рекомендации.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399" marR="50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1.Участие  на прогулке в народных подвижных играх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Участие в беседах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Просмотр  иллюстраций, книг по теме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 Рисование, лепка, аппликация  на тему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5.Планирование  совместной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Выбирают необходимые материалы для  экспериментирования и музыкальной деятельности. В процессе работы обсуждают, вносят изменения и дополнения в деятельность.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399" marR="50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1.Совместная деятельность детей и родителей на тему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Выбор ответственных за художественное оформление стенда и выставки детских работ и семейных находок.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Помощь в подборе материала для наглядности.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Помогают организовать выставки, экскурсии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399" marR="50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802886"/>
              </p:ext>
            </p:extLst>
          </p:nvPr>
        </p:nvGraphicFramePr>
        <p:xfrm>
          <a:off x="611560" y="1196752"/>
          <a:ext cx="8136904" cy="3063992"/>
        </p:xfrm>
        <a:graphic>
          <a:graphicData uri="http://schemas.openxmlformats.org/drawingml/2006/table">
            <a:tbl>
              <a:tblPr firstRow="1" firstCol="1" bandRow="1"/>
              <a:tblGrid>
                <a:gridCol w="2886655"/>
                <a:gridCol w="2261235"/>
                <a:gridCol w="2989014"/>
              </a:tblGrid>
              <a:tr h="7200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Заключительный этап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1.Оформление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выставок по темам проекта.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2.Оформление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паспорта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Выражают свои эмоции от полученного результата.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Делают вывод о решении проблемы.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Участие в запланированных мероприятиях.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Выражают свои эмоции по поводу полученных результатов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8250" y="2062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Актуальность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8034096" cy="469160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Проблема патриотического воспитания подрастающего поколения сегодня является, одной из актуальных тем воспитательной работы, которое включает в себя развитие у ребенка чувства ответственности перед обществом, чувство привязанности к семье, дому, Родине, родной природе, почитание предков, уважение к старшим, толерантное отношение к другим людям. Отсюда следует, что приобщение детей к народной культуре является средством формирования у них патриотических чувств и развития духовности - нравственности, началом формирования личности. Особенно актуально решение этой проблемы применительно к детям в дошкольном возрасте, т.к. в этот период личность ребенка находится в стадии своего становления, усвоения правил и норм поведения в семье и обществе.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26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Вид проекта: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по составу  участников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дети старшего дошкольного возраста, воспитатели, музыкальный работник, родители;</a:t>
            </a:r>
          </a:p>
          <a:p>
            <a:pPr marL="82296" lvl="0" indent="0">
              <a:buNone/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по доминирующей 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интегрированный (познавательная, художественно-эстетическая, речевая, физическая, социально-личностная) </a:t>
            </a:r>
          </a:p>
          <a:p>
            <a:pPr marL="82296" lvl="0" indent="0">
              <a:buNone/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по характеру деятельности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информационно - познавательный, творческий;</a:t>
            </a:r>
          </a:p>
          <a:p>
            <a:pPr marL="82296" lvl="0" indent="0">
              <a:buNone/>
            </a:pP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по продолжительности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работа по проекту рассчитана на 1 учебный год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82168" cy="4187552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b="1" dirty="0"/>
              <a:t>Задачи</a:t>
            </a:r>
            <a:endParaRPr lang="ru-RU" dirty="0"/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Развивать познавательную активность детей в процессе ознакомления с родным краем, историей своего города, достопримечательностями и людьми, прославившим его.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Воспитывать чувство уважения и любви у дошкольников к родному краю, дому, семье, детскому саду, городу, природе, к культурному наследию своего народа.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Формировать представление у детей о ценности труда взрослых, его общественной значимости.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Создать условия для активной, самостоятельной, творческой, игровой деятельности детей дошкольного возраста.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5.Закрепить названия главных улиц, обратить внимание на виды транспорта, на практике проверить знания правил дорожного движения, дорожных знаков; формировать навыки поведения в общественных местах.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10160" cy="7200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 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данного проекта является формирование нравственно-патриотического потенциала у детей дошкольного возраста через знакомство с историей родного города. </a:t>
            </a:r>
            <a:b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Ожидаемый результат: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7800"/>
            <a:ext cx="8394136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Приобретение знаний и представлений об истории своего родного города, достопримечательностях и людях, прославивших его. </a:t>
            </a:r>
          </a:p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Сформированность уважения дошкольников к родному краю, дому, семье, детскому саду, городу, людям, живущим рядом и созидательного отношения у детей к окружающему миру, к культурным ценностям и традициям своего края. </a:t>
            </a:r>
          </a:p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Сознательное, бережное отношение дошкольников к природе родного края, животному и растительному миру, к культурному наследию своего народа. </a:t>
            </a:r>
          </a:p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Обогащение игрового опыта детей и умение общаться взаимодействовать в совместной деятельности с окружающими людьми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План проекта: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80030"/>
              </p:ext>
            </p:extLst>
          </p:nvPr>
        </p:nvGraphicFramePr>
        <p:xfrm>
          <a:off x="251520" y="908720"/>
          <a:ext cx="8568952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1537453"/>
                <a:gridCol w="2927043"/>
                <a:gridCol w="2304256"/>
                <a:gridCol w="1800200"/>
              </a:tblGrid>
              <a:tr h="19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и методы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Славься город наш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(сентябрь)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Познакомить детей с историей возникновения родного города, его геральдикой; развивать чувство гордости за людей, прославивших город. Формировать культуру поведения в общественных местах, при проведении мероприятий.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 с творчеством поэтессы Лялиной Г.Н.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НОД «Символы моего города»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 гимна города.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флажков.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краеведческого музея.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 в мероприятии «День знаний. Моя малая Родина» (выступление поэтессы Г.Н. Лялиной)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Фотовыставка «Мы в музее»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Цвети мой город- уголок России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(октябрь)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Познакомить с Новомосковском как одним из самых больших промышленных городов Тульской области.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Продолжать знакомить с историей родного города и его достопримечательностями, памятниками ; развивать желание принимать посильное участие в преобразование своей "малой Родины".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Рассматривание книги «Город  у истока Дона».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разукрашках «Мой город».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Рисование «Славный город».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 по городу.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Посадка и уход за цветами на окне.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работ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Фотоотчет «Я и мой город».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поделок «Осенние фантазии»</a:t>
                      </a:r>
                    </a:p>
                  </a:txBody>
                  <a:tcPr marL="54552" marR="5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325101"/>
              </p:ext>
            </p:extLst>
          </p:nvPr>
        </p:nvGraphicFramePr>
        <p:xfrm>
          <a:off x="323528" y="620713"/>
          <a:ext cx="8424936" cy="5715615"/>
        </p:xfrm>
        <a:graphic>
          <a:graphicData uri="http://schemas.openxmlformats.org/drawingml/2006/table">
            <a:tbl>
              <a:tblPr firstRow="1" firstCol="1" bandRow="1"/>
              <a:tblGrid>
                <a:gridCol w="1550707"/>
                <a:gridCol w="2841781"/>
                <a:gridCol w="2370753"/>
                <a:gridCol w="1661695"/>
              </a:tblGrid>
              <a:tr h="2899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 мастера боится (ноябрь-февраль)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Продолжать знакомить с народными традициями и обычаями, народными гуляньями (Рождество, Масленица). Рассказать о русской избе, её внутреннем убранстве, предметах быта, одежды. 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Знакомить с тульским национальным костюмом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«Главные праздники на Руси».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Рассматривание репродукций картин известных художников. Посещение избы.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Рассматривание эскизов народного тульского костюма.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Рассказ воспитателя об истории костюма.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Рисунки  и поделки на тему «Ангелы» Участие в праздниках. Выставка поделок «Дорого яичко к Христову дню».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«Масленица».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куклы в народном костюме.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саду ли в огороде..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(февраль-август)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интерес и любовь к родной природе, её красоте; уметь наблюдать явления природы и устанавливать простейшие взаимосвязи.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Опытно-экспериментальная деятельность : посадка и уход за огородом на окне.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Д\и «Что сначала, что потом?», «Что и где растет?, «С какой ветки детки?»,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 за ростом растений на окне,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 в уголке природы.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дневника наблюдений.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Фотовыставка «Потрудились мы не зря…»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Высадка рассады на огород. Изготовление салата из выращенных овощей.</a:t>
                      </a:r>
                    </a:p>
                  </a:txBody>
                  <a:tcPr marL="54815" marR="548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8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591887"/>
              </p:ext>
            </p:extLst>
          </p:nvPr>
        </p:nvGraphicFramePr>
        <p:xfrm>
          <a:off x="323529" y="620688"/>
          <a:ext cx="8640960" cy="4503286"/>
        </p:xfrm>
        <a:graphic>
          <a:graphicData uri="http://schemas.openxmlformats.org/drawingml/2006/table">
            <a:tbl>
              <a:tblPr firstRow="1" firstCol="1" bandRow="1"/>
              <a:tblGrid>
                <a:gridCol w="1584175"/>
                <a:gridCol w="2736304"/>
                <a:gridCol w="2376264"/>
                <a:gridCol w="1944217"/>
              </a:tblGrid>
              <a:tr h="4503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победили мы…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(май)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Формировать чувство уважение к войнам, защищавшим нашу страну; воспитывать патриотические чувства.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Знакомить с историческим прошлым в борьбе с фашистскими захватчиками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прогулка к памятникам боевой славы.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художественной литературы.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 стихотворений.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празднике «День Победы».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«Мы помним».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книги «Никто не забыт  и ничто не забыто»(фото и информация о памятниках воинам войны)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План реализации проекта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02137"/>
              </p:ext>
            </p:extLst>
          </p:nvPr>
        </p:nvGraphicFramePr>
        <p:xfrm>
          <a:off x="395537" y="980729"/>
          <a:ext cx="8352927" cy="4671899"/>
        </p:xfrm>
        <a:graphic>
          <a:graphicData uri="http://schemas.openxmlformats.org/drawingml/2006/table">
            <a:tbl>
              <a:tblPr firstRow="1" firstCol="1" bandRow="1"/>
              <a:tblGrid>
                <a:gridCol w="3138398"/>
                <a:gridCol w="2261235"/>
                <a:gridCol w="2953294"/>
              </a:tblGrid>
              <a:tr h="7920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Подготовительный этап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воспитателя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детей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 с семьей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Подбор материала по теме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проблемы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Составление плана основных этапов проектирования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ситуации интереса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Вживание в игровую ситуацию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Принимают ситуации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Обучающие дискуссии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Обсуждение общих целей и задач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Предложить назначить ответственных из родителей  для помощи в организации экскурсий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2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1132</Words>
  <Application>Microsoft Office PowerPoint</Application>
  <PresentationFormat>Экран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Проект «Я  и мой город» </vt:lpstr>
      <vt:lpstr>Актуальность </vt:lpstr>
      <vt:lpstr>Вид проекта: </vt:lpstr>
      <vt:lpstr> Целью данного проекта является формирование нравственно-патриотического потенциала у детей дошкольного возраста через знакомство с историей родного города.  </vt:lpstr>
      <vt:lpstr>Ожидаемый результат: </vt:lpstr>
      <vt:lpstr>План проекта: </vt:lpstr>
      <vt:lpstr>.</vt:lpstr>
      <vt:lpstr>.</vt:lpstr>
      <vt:lpstr>План реализации проекта </vt:lpstr>
      <vt:lpstr>.</vt:lpstr>
      <vt:lpstr>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«Я  и мой город»</dc:title>
  <dc:creator>Denis</dc:creator>
  <cp:lastModifiedBy>Denis</cp:lastModifiedBy>
  <cp:revision>4</cp:revision>
  <dcterms:created xsi:type="dcterms:W3CDTF">2014-10-09T09:17:48Z</dcterms:created>
  <dcterms:modified xsi:type="dcterms:W3CDTF">2014-10-13T09:44:16Z</dcterms:modified>
</cp:coreProperties>
</file>