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368" r:id="rId3"/>
    <p:sldId id="370" r:id="rId4"/>
    <p:sldId id="270" r:id="rId5"/>
    <p:sldId id="263" r:id="rId6"/>
    <p:sldId id="273" r:id="rId7"/>
    <p:sldId id="265" r:id="rId8"/>
    <p:sldId id="373" r:id="rId9"/>
    <p:sldId id="384" r:id="rId10"/>
    <p:sldId id="379" r:id="rId11"/>
    <p:sldId id="389" r:id="rId12"/>
    <p:sldId id="382" r:id="rId13"/>
    <p:sldId id="29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11F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2540" autoAdjust="0"/>
  </p:normalViewPr>
  <p:slideViewPr>
    <p:cSldViewPr>
      <p:cViewPr>
        <p:scale>
          <a:sx n="66" d="100"/>
          <a:sy n="66" d="100"/>
        </p:scale>
        <p:origin x="-24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C005A-DB13-4289-BF96-DF40BD0175CC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C226C-47B4-47C6-B36E-03925A128E8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0593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B023-4BD3-429A-B147-6F93060C283C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6CD4-B6ED-4682-9029-4D35CE3C5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B023-4BD3-429A-B147-6F93060C283C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6CD4-B6ED-4682-9029-4D35CE3C5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B023-4BD3-429A-B147-6F93060C283C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6CD4-B6ED-4682-9029-4D35CE3C5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B023-4BD3-429A-B147-6F93060C283C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6CD4-B6ED-4682-9029-4D35CE3C5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B023-4BD3-429A-B147-6F93060C283C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6CD4-B6ED-4682-9029-4D35CE3C5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B023-4BD3-429A-B147-6F93060C283C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6CD4-B6ED-4682-9029-4D35CE3C5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B023-4BD3-429A-B147-6F93060C283C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6CD4-B6ED-4682-9029-4D35CE3C5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B023-4BD3-429A-B147-6F93060C283C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6CD4-B6ED-4682-9029-4D35CE3C5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B023-4BD3-429A-B147-6F93060C283C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6CD4-B6ED-4682-9029-4D35CE3C5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B023-4BD3-429A-B147-6F93060C283C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6CD4-B6ED-4682-9029-4D35CE3C5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B023-4BD3-429A-B147-6F93060C283C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56CD4-B6ED-4682-9029-4D35CE3C5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9B023-4BD3-429A-B147-6F93060C283C}" type="datetimeFigureOut">
              <a:rPr lang="ru-RU" smtClean="0"/>
              <a:pPr/>
              <a:t>01.01.2014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56CD4-B6ED-4682-9029-4D35CE3C52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ФОТО\Фон\Ряб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4544" y="-35542"/>
            <a:ext cx="9468544" cy="68935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11651"/>
            <a:ext cx="9358346" cy="1917151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МУНИЦИПАЛЬНОЕ  БЮДЖЕТНОЕ ДОШКОЛЬНОЕ ОБРАЗОВАТЕЛЬНОЕ УЧРЕЖДЕНИЕ –ДЕТСКИЙ САД КОМБИНИРОВАННОГО ВИДА № 9 </a:t>
            </a:r>
            <a:br>
              <a:rPr lang="ru-RU" sz="1600" b="1" i="1" dirty="0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«ОЛЕНЕНОК» МУНИЦИПАЛЬНОГО ОБРАЗОВАНИЯ</a:t>
            </a:r>
            <a:br>
              <a:rPr lang="ru-RU" sz="1600" b="1" i="1" dirty="0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 СТАРОМИНСКИЙ РАЙОН</a:t>
            </a:r>
            <a:endParaRPr lang="ru-RU" sz="1600" b="1" i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00174"/>
            <a:ext cx="8929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ТЕМА  ПРОЕКТА:</a:t>
            </a:r>
            <a:r>
              <a:rPr lang="ru-RU" b="1" i="1" dirty="0" smtClean="0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3211FB"/>
                </a:solidFill>
                <a:latin typeface="Verdana" pitchFamily="34" charset="0"/>
                <a:cs typeface="Times New Roman" pitchFamily="18" charset="0"/>
              </a:rPr>
              <a:t>«МОДЕЛИРОВАНИЕ  ЗДОРОВЬЕСБЕРЕГАЮЩЕГО ОБРАЗОВАТЕЛЬНОГО  ПРОСТРАНСТВА  ДОШКОЛЬНОГО  ОБРАЗОВАТЕЛЬНОГО  УЧРЕЖДЕНИЯ»</a:t>
            </a:r>
            <a:endParaRPr lang="ru-RU" b="1" i="1" dirty="0">
              <a:solidFill>
                <a:srgbClr val="3211FB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72"/>
            <a:ext cx="4410215" cy="292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57686" y="3357562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ОБЪЕКТ  ИССЛЕДОВАНИЯ</a:t>
            </a:r>
          </a:p>
          <a:p>
            <a:pPr algn="ctr"/>
            <a:endParaRPr lang="ru-RU" sz="1600" b="1" i="1" dirty="0" smtClean="0">
              <a:solidFill>
                <a:schemeClr val="accent1"/>
              </a:solidFill>
              <a:latin typeface="Verdana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3211FB"/>
                </a:solidFill>
                <a:latin typeface="Verdana" pitchFamily="34" charset="0"/>
                <a:cs typeface="Times New Roman" pitchFamily="18" charset="0"/>
              </a:rPr>
              <a:t>дети   дошкольного возраста  5 – 7 лет  предрасположенные к   нарушению осанки  и  плоскостопию</a:t>
            </a:r>
            <a:endParaRPr lang="ru-RU" b="1" dirty="0">
              <a:solidFill>
                <a:srgbClr val="3211FB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ФОТО\Фон\Ряб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646223" y="260648"/>
            <a:ext cx="7920879" cy="10081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Анкетирование родителей «Есть ли плоскостопие у вашего ребенка»</a:t>
            </a:r>
            <a:endParaRPr lang="ru-RU" sz="2400" b="1" i="1" dirty="0">
              <a:solidFill>
                <a:schemeClr val="accent1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3074" name="Picture 2" descr="D:\МОИ документы\гимнастика после сна фото\P10303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2905157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5" name="Picture 3" descr="D:\МОИ документы\гимнастика после сна фото\P10303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3" y="3933056"/>
            <a:ext cx="3061681" cy="246029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076" name="Picture 4" descr="D:\МОИ документы\гимнастика после сна фото\P10303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9121"/>
            <a:ext cx="3024336" cy="251622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2286437711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ФОТО\Фон\Ряб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46223" y="188640"/>
            <a:ext cx="7920879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Стенгазета для родителей «Если хочешь быть здоров -  закаляйся»</a:t>
            </a:r>
            <a:endParaRPr lang="ru-RU" sz="2400" b="1" i="1" dirty="0">
              <a:solidFill>
                <a:schemeClr val="accent1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026" name="Picture 2" descr="F:\Новая папка\P10304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18" y="1484785"/>
            <a:ext cx="7508282" cy="496855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4238797225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ОИ ДОКУМЕНТЫ\ФОТО\Фон\Ряб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927065" y="188640"/>
            <a:ext cx="7272807" cy="8640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Предполагаемые результаты</a:t>
            </a:r>
            <a:endParaRPr lang="ru-RU" sz="2800" b="1" i="1" dirty="0">
              <a:solidFill>
                <a:schemeClr val="tx2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507266" y="1532144"/>
            <a:ext cx="242316" cy="242316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99073" y="1384210"/>
            <a:ext cx="7200799" cy="65721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Приобщить дошкольников к здоровому образу жизни  в </a:t>
            </a:r>
            <a:r>
              <a:rPr lang="ru-RU" b="1" i="1" dirty="0" err="1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з</a:t>
            </a:r>
            <a:r>
              <a:rPr lang="ru-RU" b="1" i="1" dirty="0" err="1" smtClean="0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доровьесберегающем</a:t>
            </a:r>
            <a:r>
              <a:rPr lang="ru-RU" b="1" i="1" dirty="0" smtClean="0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  пространстве </a:t>
            </a:r>
            <a:endParaRPr lang="ru-RU" b="1" i="1" dirty="0">
              <a:solidFill>
                <a:schemeClr val="accent1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714348" y="3643314"/>
            <a:ext cx="242316" cy="242316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00100" y="2428868"/>
            <a:ext cx="7200798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Сформировать у детей положительную мотивацию к занятиям</a:t>
            </a:r>
            <a:endParaRPr lang="ru-RU" b="1" i="1" dirty="0">
              <a:solidFill>
                <a:schemeClr val="accent1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644685" y="4796012"/>
            <a:ext cx="242316" cy="242316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03018" y="4557130"/>
            <a:ext cx="7200798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Сформировать навык правильной осанки ребенка</a:t>
            </a:r>
            <a:endParaRPr lang="ru-RU" b="1" i="1" dirty="0">
              <a:solidFill>
                <a:schemeClr val="accent1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644685" y="5925282"/>
            <a:ext cx="242316" cy="242316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03018" y="5589240"/>
            <a:ext cx="7128789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Привлечь родителей к проведению мероприятий  по  профилактике нарушения осанки и плоскостопия в домашних условиях</a:t>
            </a:r>
            <a:endParaRPr lang="ru-RU" b="1" i="1" dirty="0">
              <a:solidFill>
                <a:schemeClr val="accent1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642910" y="2643182"/>
            <a:ext cx="242316" cy="242316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00100" y="3286124"/>
            <a:ext cx="7179523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Разработка   инструкции  по охране жизни и здоровья детей  при проведении занятий на «Тропе Здоровья»</a:t>
            </a:r>
          </a:p>
        </p:txBody>
      </p:sp>
    </p:spTree>
    <p:extLst>
      <p:ext uri="{BB962C8B-B14F-4D97-AF65-F5344CB8AC3E}">
        <p14:creationId xmlns="" xmlns:p14="http://schemas.microsoft.com/office/powerpoint/2010/main" val="1737155178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ФОТО\Фон\Ряб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1285852" y="285728"/>
            <a:ext cx="6500858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71604" y="428604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Verdana" pitchFamily="34" charset="0"/>
                <a:cs typeface="Times New Roman" pitchFamily="18" charset="0"/>
              </a:rPr>
              <a:t>Спасибо за внимание!</a:t>
            </a:r>
            <a:endParaRPr lang="ru-RU" sz="3200" b="1" i="1" dirty="0">
              <a:solidFill>
                <a:schemeClr val="accent5">
                  <a:lumMod val="20000"/>
                  <a:lumOff val="80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средняя фото\P102028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143116"/>
            <a:ext cx="4875454" cy="3917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И ДОКУМЕНТЫ\ФОТО\Фон\Ряб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37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extBox 14"/>
          <p:cNvSpPr txBox="1"/>
          <p:nvPr/>
        </p:nvSpPr>
        <p:spPr>
          <a:xfrm>
            <a:off x="5572132" y="400050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979712" y="476672"/>
            <a:ext cx="480686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ЦЕЛЬ ПРОЕКТА: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32968" y="1628800"/>
            <a:ext cx="6755456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ПОСТРОЕНИЕ МОДЕЛИ   ЗДОРОВЬЕСБЕРЕГАЮЩЕЙ  ДЕЯТЕЛЬНОСТИ   ОБРАЗОВАТЕЛЬНОГО  ПРОЦЕССА</a:t>
            </a:r>
            <a:endParaRPr lang="ru-RU" b="1" i="1" dirty="0">
              <a:solidFill>
                <a:srgbClr val="0070C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32968" y="2971800"/>
            <a:ext cx="6755455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ОРГАНИЗАЦИЯ  БЕЗОПАСНОГО  ОБРАЗОВАТЕЛЬНОГО РАЗВИВАЮЩЕГО ПРОСТРАНСТВА</a:t>
            </a:r>
            <a:endParaRPr lang="ru-RU" b="1" i="1" dirty="0">
              <a:solidFill>
                <a:srgbClr val="0070C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32967" y="4318226"/>
            <a:ext cx="6755455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ОСУЩЕСТВЛЕНИЕ ПРОФИЛАКТИЧЕСКОЙ И ИНДИВИДУАЛЬНОЙ КОРРЕКЦИОННОЙ РАБОТЫ</a:t>
            </a:r>
            <a:endParaRPr lang="ru-RU" b="1" i="1" dirty="0">
              <a:solidFill>
                <a:srgbClr val="0070C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547977" y="1628800"/>
            <a:ext cx="521208" cy="796056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547977" y="2956302"/>
            <a:ext cx="510368" cy="900186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576148" y="4296681"/>
            <a:ext cx="521208" cy="935945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686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И ДОКУМЕНТЫ\ФОТО\Фон\Ряб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15" name="TextBox 14"/>
          <p:cNvSpPr txBox="1"/>
          <p:nvPr/>
        </p:nvSpPr>
        <p:spPr>
          <a:xfrm>
            <a:off x="5572132" y="400050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979712" y="476672"/>
            <a:ext cx="480686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ЗАДАЧИ ПРОЕКТА: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43042" y="1571612"/>
            <a:ext cx="6754598" cy="8990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СОЗДАНИЕ УСЛОВИЙ И МИКРОКЛИМАТА ДЛЯ ОРГАНИЗАЦИИ ЗДОРОВЬЕСБЕРЕГАЮЩЕЙ СРЕДЫ</a:t>
            </a:r>
            <a:endParaRPr lang="ru-RU" b="1" i="1" dirty="0">
              <a:solidFill>
                <a:srgbClr val="0070C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32110" y="3155832"/>
            <a:ext cx="6755455" cy="8446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ФОРМИРОВАНИЕ ЭЛЕМЕНТАРНЫХ  ЗНАНИЙ  ПО ПРОФИЛАКТИКЕ  НАРУШЕНИЙ  ОСАНКИ  И ПЛОСКОСТОПИЯ.</a:t>
            </a:r>
            <a:endParaRPr lang="ru-RU" b="1" i="1" dirty="0">
              <a:solidFill>
                <a:srgbClr val="0070C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1026770" y="1712949"/>
            <a:ext cx="484632" cy="484632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1058345" y="3285449"/>
            <a:ext cx="484632" cy="484632"/>
          </a:xfrm>
          <a:prstGeom prst="chevron">
            <a:avLst>
              <a:gd name="adj" fmla="val 6198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32968" y="4651829"/>
            <a:ext cx="6755456" cy="9720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 ИСПОЛЬЗОВАНИЕ  ПРОФИЛАКТИЧЕСКИХ, ОЗДОРОВИТЕЛЬНЫХ   ТЕХНОЛОГИЙ</a:t>
            </a:r>
            <a:endParaRPr lang="ru-RU" b="1" i="1" dirty="0">
              <a:solidFill>
                <a:srgbClr val="0070C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1147478" y="4895466"/>
            <a:ext cx="484632" cy="563986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4980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МОИ ДОКУМЕНТЫ\ФОТО\Фон\Ряб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528" y="0"/>
            <a:ext cx="9324528" cy="69756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20510"/>
            <a:ext cx="8872181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002060"/>
                </a:solidFill>
                <a:latin typeface="Verdana" pitchFamily="34" charset="0"/>
                <a:cs typeface="Times New Roman" pitchFamily="18" charset="0"/>
              </a:rPr>
              <a:t>ПРЕДМЕТ  ИССЛЕДОВАНИЯ:</a:t>
            </a:r>
          </a:p>
          <a:p>
            <a:pPr algn="ctr"/>
            <a:r>
              <a:rPr lang="ru-RU" sz="2800" b="1" i="1" dirty="0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м</a:t>
            </a:r>
            <a:r>
              <a:rPr lang="ru-RU" sz="2800" b="1" i="1" dirty="0" smtClean="0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одель  </a:t>
            </a:r>
            <a:r>
              <a:rPr lang="ru-RU" sz="2800" b="1" i="1" dirty="0" err="1" smtClean="0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здоровьесберегающей</a:t>
            </a:r>
            <a:r>
              <a:rPr lang="ru-RU" sz="2800" b="1" i="1" dirty="0" smtClean="0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  деятельности образовательного процесса</a:t>
            </a:r>
            <a:endParaRPr lang="ru-RU" sz="2800" b="1" i="1" dirty="0">
              <a:solidFill>
                <a:schemeClr val="accent1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785926"/>
            <a:ext cx="7072362" cy="542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ОИ ДОКУМЕНТЫ\ФОТО\Фон\Ряб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737574" y="142852"/>
            <a:ext cx="7668852" cy="635798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u="sng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РАБОЧАЯ ГИПОТЕЗА: </a:t>
            </a:r>
          </a:p>
          <a:p>
            <a:pPr algn="ctr"/>
            <a:r>
              <a:rPr lang="ru-RU" sz="2800" b="1" i="1" dirty="0" smtClean="0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НЕПОСРЕДСТВЕННО-ОБРАЗОВАТЕЛЬНАЯ  ДЕЯТЕЛЬНОСТЬ   БУДЕТ УЧИТЫВАТЬ МОДЕЛИРОВАНИЕ  ПРОСТРАНСТВА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целостность;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ru-RU" sz="2800" b="1" i="1" dirty="0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в</a:t>
            </a:r>
            <a:r>
              <a:rPr lang="ru-RU" sz="2800" b="1" i="1" dirty="0" smtClean="0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заимосвязь;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ru-RU" sz="2800" b="1" i="1" dirty="0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а</a:t>
            </a:r>
            <a:r>
              <a:rPr lang="ru-RU" sz="2800" b="1" i="1" dirty="0" smtClean="0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ктивность;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ru-RU" sz="2800" b="1" i="1" dirty="0" err="1" smtClean="0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здоровьесбережение</a:t>
            </a:r>
            <a:r>
              <a:rPr lang="ru-RU" sz="2800" b="1" i="1" dirty="0" smtClean="0">
                <a:solidFill>
                  <a:schemeClr val="accent1"/>
                </a:solidFill>
                <a:latin typeface="Verdana" pitchFamily="34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chemeClr val="accent1"/>
              </a:solidFill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ФОТО\Фон\Ряб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524609" y="116632"/>
            <a:ext cx="8064896" cy="194421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u="sng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cs typeface="Times New Roman" pitchFamily="18" charset="0"/>
              </a:rPr>
              <a:t>БАЗА  ИССЛЕДОВАНИЯ: 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Verdana" pitchFamily="34" charset="0"/>
                <a:cs typeface="Times New Roman" pitchFamily="18" charset="0"/>
              </a:rPr>
              <a:t>Контрольная  и  экспериментальная  группа</a:t>
            </a:r>
            <a:endParaRPr lang="ru-RU" sz="2800" b="1" i="1" dirty="0">
              <a:solidFill>
                <a:srgbClr val="0070C0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2051" name="Picture 3" descr="F:\103_PANA\P10302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3116"/>
            <a:ext cx="4071934" cy="2954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702" y="3786190"/>
            <a:ext cx="3941746" cy="307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МОИ ДОКУМЕНТЫ\ФОТО\Фон\Ряб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428596" y="0"/>
            <a:ext cx="8136904" cy="164305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u="sng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АКТУАЛЬНОСТЬ ПРОЕКТА</a:t>
            </a:r>
            <a:endParaRPr lang="ru-RU" sz="3600" b="1" i="1" u="sng" dirty="0">
              <a:solidFill>
                <a:schemeClr val="tx2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71678"/>
            <a:ext cx="5112568" cy="387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ФОТО\Фон\Ряб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352928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Обследование  детей</a:t>
            </a:r>
            <a:endParaRPr lang="ru-RU" sz="3200" b="1" i="1" dirty="0">
              <a:solidFill>
                <a:schemeClr val="tx2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08911" cy="626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000108"/>
            <a:ext cx="8208911" cy="6264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3887807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ФОТО\Фон\Ряб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64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33698413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2968</TotalTime>
  <Words>201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 БЮДЖЕТНОЕ ДОШКОЛЬНОЕ ОБРАЗОВАТЕЛЬНОЕ УЧРЕЖДЕНИЕ –ДЕТСКИЙ САД КОМБИНИРОВАННОГО ВИДА № 9  «ОЛЕНЕНОК» МУНИЦИПАЛЬНОГО ОБРАЗОВАНИЯ  СТАРОМИНСКИЙ РАЙОН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Корж</dc:creator>
  <cp:lastModifiedBy>Admin</cp:lastModifiedBy>
  <cp:revision>259</cp:revision>
  <dcterms:created xsi:type="dcterms:W3CDTF">2011-02-15T07:29:58Z</dcterms:created>
  <dcterms:modified xsi:type="dcterms:W3CDTF">2014-01-01T17:39:12Z</dcterms:modified>
</cp:coreProperties>
</file>