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12"/>
  </p:notesMasterIdLst>
  <p:sldIdLst>
    <p:sldId id="295" r:id="rId2"/>
    <p:sldId id="302" r:id="rId3"/>
    <p:sldId id="303" r:id="rId4"/>
    <p:sldId id="305" r:id="rId5"/>
    <p:sldId id="308" r:id="rId6"/>
    <p:sldId id="296" r:id="rId7"/>
    <p:sldId id="297" r:id="rId8"/>
    <p:sldId id="299" r:id="rId9"/>
    <p:sldId id="298" r:id="rId10"/>
    <p:sldId id="31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2EA2"/>
    <a:srgbClr val="660033"/>
    <a:srgbClr val="CC3399"/>
    <a:srgbClr val="CC0066"/>
    <a:srgbClr val="DE0000"/>
    <a:srgbClr val="FF5353"/>
    <a:srgbClr val="990033"/>
    <a:srgbClr val="0F6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57" autoAdjust="0"/>
    <p:restoredTop sz="94454" autoAdjust="0"/>
  </p:normalViewPr>
  <p:slideViewPr>
    <p:cSldViewPr>
      <p:cViewPr>
        <p:scale>
          <a:sx n="78" d="100"/>
          <a:sy n="78" d="100"/>
        </p:scale>
        <p:origin x="-185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736F90-FA40-41F8-8330-61C09A7ADB6E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3FB340-C472-4AD6-8E24-D884AAD8E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5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5E12C-7C56-478F-8D70-97F76AC78D60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464B2-ACF7-42A4-9BFD-1D70D535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5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98D7-553E-4949-9B71-EF0E0A0B9648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8BCE-1EAA-437D-9B65-69F8BDAF8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64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F8F0-86A4-441D-BD5C-D23AE766336F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E4EF-632C-4ED0-AD32-494F52AB4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6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DD0DA-DC0A-439C-8B98-7D41BB6D4690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69EE-AE45-4BE3-A17A-8275EE6FC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0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805C-CA9B-40BB-81DE-2D4A2FA64EBB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D574-4087-41C7-96CC-C89AABE30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72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FC40E-E1BE-46AF-8A13-34D4E51A5092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11E0-3E78-4E00-8CD2-FD3835A01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D6AA-4AA2-4E3F-97EF-78B50462097C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42AAE-C79C-4D7F-BAF1-2DBEFD877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2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3941-D3CB-4657-BC6D-403EC759A024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EFC8-4187-4CB1-9599-DBA3E2518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3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BC38-824F-4E13-A8E3-CEF5D1D8A998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5367-5719-4DCD-BFB7-58661FFE2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1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92FF-4960-4455-B044-5D5744DDF310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4EB7-7495-4C9B-AE74-10C0B6006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9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3EB6-3110-4B0B-B9D0-6FBE0772FCA6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7426-4904-4375-8A27-FE5C88126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9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FB76BB4-CD50-4BA5-8F1C-D33589FD5E40}" type="datetime1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7F1931A-D440-4409-8D1E-3F060065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23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6337300" cy="1152525"/>
          </a:xfrm>
          <a:ln>
            <a:miter lim="800000"/>
            <a:headEnd/>
            <a:tailEnd/>
          </a:ln>
        </p:spPr>
        <p:txBody>
          <a:bodyPr tIns="45720" rIns="0"/>
          <a:lstStyle/>
          <a:p>
            <a:pPr fontAlgn="auto">
              <a:spcAft>
                <a:spcPts val="0"/>
              </a:spcAft>
              <a:defRPr/>
            </a:pPr>
            <a:r>
              <a:rPr lang="ru-RU" sz="1800" smtClean="0">
                <a:solidFill>
                  <a:schemeClr val="tx2"/>
                </a:solidFill>
                <a:effectLst/>
              </a:rPr>
              <a:t>МУНИЦИПАЛЬНОЕ ДОШКОЛЬНОЕ ОБРАЗОВАТЕЛЬНОЕ УЧРЕЖДЕНИЕ ДЕТСКИЙ САД КОМБИНИРОВАННОГО ВИДА № 32 города Ейска муниципального образования Ейский район</a:t>
            </a:r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3419475" y="630872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0F6CC1"/>
                </a:solidFill>
                <a:latin typeface="Times New Roman" pitchFamily="18" charset="0"/>
              </a:rPr>
              <a:t>Ейск, 2013 г.</a:t>
            </a:r>
          </a:p>
        </p:txBody>
      </p:sp>
      <p:pic>
        <p:nvPicPr>
          <p:cNvPr id="33803" name="Picture 11" descr="DSCN609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391">
            <a:off x="6516688" y="260350"/>
            <a:ext cx="2041525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395288" y="3500438"/>
            <a:ext cx="705643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5353"/>
                </a:solidFill>
                <a:latin typeface="Times New Roman" pitchFamily="18" charset="0"/>
              </a:rPr>
              <a:t>СЕМИНАР-ПРАКТИКУМ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FF5353"/>
                </a:solidFill>
                <a:latin typeface="Times New Roman" pitchFamily="18" charset="0"/>
              </a:rPr>
              <a:t>ДЛЯ ВОСПИТАТЕЛЕЙ ГРУПП СЕМЕЙНОГО ВОСПИТАНИЯ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FF5353"/>
                </a:solidFill>
                <a:latin typeface="Times New Roman" pitchFamily="18" charset="0"/>
              </a:rPr>
              <a:t>«Методика образовательного процесса в разновозрастных группах семейного воспитания»</a:t>
            </a:r>
          </a:p>
        </p:txBody>
      </p:sp>
      <p:sp>
        <p:nvSpPr>
          <p:cNvPr id="3078" name="Text Box 13"/>
          <p:cNvSpPr txBox="1">
            <a:spLocks noChangeArrowheads="1"/>
          </p:cNvSpPr>
          <p:nvPr/>
        </p:nvSpPr>
        <p:spPr bwMode="auto">
          <a:xfrm>
            <a:off x="4572000" y="2492375"/>
            <a:ext cx="4392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i="1">
                <a:solidFill>
                  <a:schemeClr val="accent2"/>
                </a:solidFill>
              </a:rPr>
              <a:t>«Для ребенка, вместе с ребенком, </a:t>
            </a:r>
          </a:p>
          <a:p>
            <a:pPr eaLnBrk="1" hangingPunct="1"/>
            <a:r>
              <a:rPr lang="ru-RU" b="1" i="1">
                <a:solidFill>
                  <a:schemeClr val="accent2"/>
                </a:solidFill>
              </a:rPr>
              <a:t>исходя из возможностей ребенка»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1C762-88DB-4ABB-AD10-093BA1A1D24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3315" name="Рисунок 5" descr="0000044421_1639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0" y="4549775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</a:rPr>
              <a:t>Малыш для старших как любимец,</a:t>
            </a:r>
          </a:p>
          <a:p>
            <a:r>
              <a:rPr lang="ru-RU" sz="2400">
                <a:solidFill>
                  <a:srgbClr val="002060"/>
                </a:solidFill>
              </a:rPr>
              <a:t>Родители - во всем мудрей,</a:t>
            </a:r>
          </a:p>
          <a:p>
            <a:r>
              <a:rPr lang="ru-RU" sz="2400">
                <a:solidFill>
                  <a:srgbClr val="002060"/>
                </a:solidFill>
              </a:rPr>
              <a:t>Любимый папа - друг, кормилец,</a:t>
            </a:r>
          </a:p>
          <a:p>
            <a:r>
              <a:rPr lang="ru-RU" sz="2400">
                <a:solidFill>
                  <a:srgbClr val="002060"/>
                </a:solidFill>
              </a:rPr>
              <a:t>А мама ближе всех, родней.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8EB4D-465E-4136-83BD-51DBA925C011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099" name="Рисунок 4" descr="tolkovanie_snov_k_chemu_snitsya_rozhdenie_rebenka.jp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472"/>
            <a:ext cx="11430000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825750" y="4549775"/>
            <a:ext cx="6318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За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день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до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рожденья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Ребенок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спросил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у </a:t>
            </a:r>
            <a:r>
              <a:rPr lang="ru-RU" sz="2800" b="1" dirty="0">
                <a:solidFill>
                  <a:srgbClr val="CC0066"/>
                </a:solidFill>
                <a:latin typeface="Courier New" pitchFamily="49" charset="0"/>
              </a:rPr>
              <a:t>Б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ога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:</a:t>
            </a:r>
            <a:endParaRPr lang="de-CH" sz="3200" b="1" dirty="0">
              <a:solidFill>
                <a:srgbClr val="CC0066"/>
              </a:solidFill>
              <a:latin typeface="Courier New" pitchFamily="49" charset="0"/>
            </a:endParaRPr>
          </a:p>
          <a:p>
            <a:pPr algn="ctr" eaLnBrk="0" hangingPunct="0"/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„Я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не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знаю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что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я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должен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делать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в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этом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 </a:t>
            </a:r>
            <a:r>
              <a:rPr lang="de-CH" sz="2800" b="1" dirty="0" err="1">
                <a:solidFill>
                  <a:srgbClr val="CC0066"/>
                </a:solidFill>
                <a:latin typeface="Courier New" pitchFamily="49" charset="0"/>
              </a:rPr>
              <a:t>Мире</a:t>
            </a:r>
            <a:r>
              <a:rPr lang="de-CH" sz="2800" b="1" dirty="0">
                <a:solidFill>
                  <a:srgbClr val="CC0066"/>
                </a:solidFill>
                <a:latin typeface="Courier New" pitchFamily="49" charset="0"/>
              </a:rPr>
              <a:t>.“</a:t>
            </a:r>
            <a:endParaRPr lang="en-AU" sz="2800" b="1" dirty="0">
              <a:solidFill>
                <a:srgbClr val="CC0066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B2352-64B7-4166-B36E-9C514905666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3" name="Рисунок 4" descr="121462-dac80-16163694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0" y="0"/>
            <a:ext cx="73802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CH" sz="3200" b="1">
                <a:solidFill>
                  <a:srgbClr val="660033"/>
                </a:solidFill>
                <a:latin typeface="Courier New" pitchFamily="49" charset="0"/>
              </a:rPr>
              <a:t>Бог ответил:</a:t>
            </a:r>
          </a:p>
          <a:p>
            <a:pPr eaLnBrk="0" hangingPunct="0"/>
            <a:r>
              <a:rPr lang="de-CH" sz="3200" b="1">
                <a:solidFill>
                  <a:srgbClr val="660033"/>
                </a:solidFill>
                <a:latin typeface="Courier New" pitchFamily="49" charset="0"/>
              </a:rPr>
              <a:t>„Я подарю тебе Ангела</a:t>
            </a:r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,к</a:t>
            </a:r>
            <a:r>
              <a:rPr lang="de-CH" sz="3200" b="1">
                <a:solidFill>
                  <a:srgbClr val="660033"/>
                </a:solidFill>
                <a:latin typeface="Courier New" pitchFamily="49" charset="0"/>
              </a:rPr>
              <a:t>оторый </a:t>
            </a:r>
            <a:r>
              <a:rPr lang="ru-RU" sz="3200" b="1">
                <a:solidFill>
                  <a:srgbClr val="660033"/>
                </a:solidFill>
                <a:latin typeface="Courier New" pitchFamily="49" charset="0"/>
              </a:rPr>
              <a:t>в</a:t>
            </a:r>
            <a:r>
              <a:rPr lang="de-CH" sz="3200" b="1">
                <a:solidFill>
                  <a:srgbClr val="660033"/>
                </a:solidFill>
                <a:latin typeface="Courier New" pitchFamily="49" charset="0"/>
              </a:rPr>
              <a:t>сегда будет рядом с тобой.“</a:t>
            </a:r>
            <a:endParaRPr lang="de-CH" sz="3200">
              <a:solidFill>
                <a:srgbClr val="660033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4A665-B9DC-4C68-82B4-9CC6DCA222DB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6147" name="Picture 2" descr="C:\Belgelerim\Aslan\DegoBar\bebe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807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„</a:t>
            </a:r>
            <a:r>
              <a:rPr lang="de-CH" sz="4000" b="1" dirty="0" err="1">
                <a:solidFill>
                  <a:srgbClr val="F7FC1A"/>
                </a:solidFill>
                <a:latin typeface="Courier New" pitchFamily="49" charset="0"/>
              </a:rPr>
              <a:t>Но</a:t>
            </a: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 я </a:t>
            </a:r>
            <a:r>
              <a:rPr lang="de-CH" sz="4000" b="1" dirty="0" err="1">
                <a:solidFill>
                  <a:srgbClr val="F7FC1A"/>
                </a:solidFill>
                <a:latin typeface="Courier New" pitchFamily="49" charset="0"/>
              </a:rPr>
              <a:t>не</a:t>
            </a: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 </a:t>
            </a:r>
            <a:r>
              <a:rPr lang="de-CH" sz="4000" b="1" dirty="0" err="1">
                <a:solidFill>
                  <a:srgbClr val="F7FC1A"/>
                </a:solidFill>
                <a:latin typeface="Courier New" pitchFamily="49" charset="0"/>
              </a:rPr>
              <a:t>понимаю</a:t>
            </a: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 </a:t>
            </a:r>
            <a:r>
              <a:rPr lang="de-CH" sz="4000" b="1" dirty="0" err="1">
                <a:solidFill>
                  <a:srgbClr val="F7FC1A"/>
                </a:solidFill>
                <a:latin typeface="Courier New" pitchFamily="49" charset="0"/>
              </a:rPr>
              <a:t>его</a:t>
            </a: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 </a:t>
            </a:r>
            <a:r>
              <a:rPr lang="de-CH" sz="4000" b="1" dirty="0" err="1">
                <a:solidFill>
                  <a:srgbClr val="F7FC1A"/>
                </a:solidFill>
                <a:latin typeface="Courier New" pitchFamily="49" charset="0"/>
              </a:rPr>
              <a:t>язык</a:t>
            </a:r>
            <a:r>
              <a:rPr lang="ru-RU" sz="4000" b="1" dirty="0">
                <a:solidFill>
                  <a:srgbClr val="F7FC1A"/>
                </a:solidFill>
                <a:latin typeface="Courier New" pitchFamily="49" charset="0"/>
              </a:rPr>
              <a:t>.</a:t>
            </a:r>
            <a:r>
              <a:rPr lang="de-CH" sz="4000" b="1" dirty="0">
                <a:solidFill>
                  <a:srgbClr val="F7FC1A"/>
                </a:solidFill>
                <a:latin typeface="Courier New" pitchFamily="49" charset="0"/>
              </a:rPr>
              <a:t>“</a:t>
            </a:r>
            <a:r>
              <a:rPr lang="de-C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„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Ангел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будет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учить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тебя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своему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языку</a:t>
            </a:r>
            <a:r>
              <a:rPr lang="de-C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“</a:t>
            </a:r>
            <a:endParaRPr lang="en-AU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C3238-EDBC-4BFF-AB5B-47FACF28F84B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171" name="Picture 2" descr="C:\Belgelerim\Aslan\DegoBar\bebe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4213" y="404813"/>
            <a:ext cx="38877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CH" sz="3600" b="1">
                <a:solidFill>
                  <a:srgbClr val="892EA2"/>
                </a:solidFill>
                <a:latin typeface="Courier New" pitchFamily="49" charset="0"/>
              </a:rPr>
              <a:t>„Он будет охранять тебя от всех бед“</a:t>
            </a:r>
            <a:r>
              <a:rPr lang="ru-RU" sz="3600" b="1">
                <a:solidFill>
                  <a:srgbClr val="892EA2"/>
                </a:solidFill>
                <a:latin typeface="Courier New" pitchFamily="49" charset="0"/>
              </a:rPr>
              <a:t> </a:t>
            </a:r>
            <a:r>
              <a:rPr lang="de-CH" sz="3600" b="1">
                <a:solidFill>
                  <a:srgbClr val="892EA2"/>
                </a:solidFill>
                <a:latin typeface="Courier New" pitchFamily="49" charset="0"/>
              </a:rPr>
              <a:t>„Как и когда я должен вернуться к тебе?“</a:t>
            </a:r>
            <a:endParaRPr lang="de-CH" sz="4800" b="1">
              <a:solidFill>
                <a:srgbClr val="892EA2"/>
              </a:solidFill>
              <a:latin typeface="Courier New" pitchFamily="49" charset="0"/>
            </a:endParaRPr>
          </a:p>
          <a:p>
            <a:pPr eaLnBrk="0" hangingPunct="0"/>
            <a:r>
              <a:rPr lang="de-CH" sz="3600" b="1">
                <a:solidFill>
                  <a:srgbClr val="892EA2"/>
                </a:solidFill>
                <a:latin typeface="Courier New" pitchFamily="49" charset="0"/>
              </a:rPr>
              <a:t>„Твой ангел скажет тебе все“</a:t>
            </a:r>
            <a:endParaRPr lang="en-AU" sz="3600" b="1">
              <a:solidFill>
                <a:srgbClr val="892EA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ama-dziecko-ca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404664"/>
            <a:ext cx="4343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„А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как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зовут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моего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ангела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?“</a:t>
            </a:r>
            <a:endParaRPr lang="en-AU" sz="3600" b="1" dirty="0">
              <a:solidFill>
                <a:schemeClr val="bg1"/>
              </a:solidFill>
              <a:latin typeface="Courier New" pitchFamily="49" charset="0"/>
            </a:endParaRPr>
          </a:p>
          <a:p>
            <a:pPr algn="ctr" eaLnBrk="0" hangingPunct="0">
              <a:defRPr/>
            </a:pPr>
            <a:r>
              <a:rPr lang="de-DE" sz="3600" b="1" dirty="0">
                <a:solidFill>
                  <a:schemeClr val="bg1"/>
                </a:solidFill>
                <a:latin typeface="Courier New" pitchFamily="49" charset="0"/>
              </a:rPr>
              <a:t>„</a:t>
            </a:r>
            <a:r>
              <a:rPr lang="de-DE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</a:rPr>
              <a:t>Неважно</a:t>
            </a:r>
            <a:r>
              <a:rPr lang="de-DE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Courier New" pitchFamily="49" charset="0"/>
              </a:rPr>
              <a:t>как</a:t>
            </a:r>
            <a:r>
              <a:rPr lang="de-DE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Courier New" pitchFamily="49" charset="0"/>
              </a:rPr>
              <a:t>его</a:t>
            </a:r>
            <a:r>
              <a:rPr lang="de-DE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DE" sz="3600" b="1" dirty="0" err="1">
                <a:solidFill>
                  <a:schemeClr val="bg1"/>
                </a:solidFill>
                <a:latin typeface="Courier New" pitchFamily="49" charset="0"/>
              </a:rPr>
              <a:t>зовут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...“„…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ты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будешь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называть</a:t>
            </a:r>
            <a:r>
              <a:rPr lang="de-CH" sz="3600" b="1" dirty="0">
                <a:solidFill>
                  <a:schemeClr val="bg1"/>
                </a:solidFill>
                <a:latin typeface="Courier New" pitchFamily="49" charset="0"/>
              </a:rPr>
              <a:t> </a:t>
            </a:r>
            <a:r>
              <a:rPr lang="de-CH" sz="3600" b="1" dirty="0" err="1">
                <a:solidFill>
                  <a:schemeClr val="bg1"/>
                </a:solidFill>
                <a:latin typeface="Courier New" pitchFamily="49" charset="0"/>
              </a:rPr>
              <a:t>его</a:t>
            </a:r>
            <a:r>
              <a:rPr lang="de-DE" sz="3600" b="1" dirty="0">
                <a:solidFill>
                  <a:schemeClr val="bg1"/>
                </a:solidFill>
                <a:latin typeface="Courier New" pitchFamily="49" charset="0"/>
              </a:rPr>
              <a:t>:</a:t>
            </a:r>
          </a:p>
          <a:p>
            <a:pPr algn="ctr" eaLnBrk="0" hangingPunct="0">
              <a:defRPr/>
            </a:pPr>
            <a:r>
              <a:rPr lang="en-AU" sz="8000" b="1" dirty="0">
                <a:solidFill>
                  <a:srgbClr val="7030A0"/>
                </a:solidFill>
                <a:latin typeface="Comic Sans MS" pitchFamily="66" charset="0"/>
              </a:rPr>
              <a:t>MAMA</a:t>
            </a:r>
            <a:endParaRPr lang="en-AU" sz="8000" b="1" dirty="0">
              <a:solidFill>
                <a:srgbClr val="7030A0"/>
              </a:solidFill>
              <a:latin typeface="Artistik"/>
            </a:endParaRPr>
          </a:p>
          <a:p>
            <a:pPr algn="ctr" eaLnBrk="0" hangingPunct="0">
              <a:defRPr/>
            </a:pPr>
            <a:endParaRPr lang="en-AU" sz="4400" b="1" dirty="0">
              <a:solidFill>
                <a:srgbClr val="00206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366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63713" y="260350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Группа семейного воспитания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11188" y="630872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Воспитатель – Проценко Ольга Александровна</a:t>
            </a:r>
          </a:p>
        </p:txBody>
      </p:sp>
      <p:pic>
        <p:nvPicPr>
          <p:cNvPr id="43014" name="Picture 6" descr="фото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4321175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фото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2513"/>
            <a:ext cx="3852863" cy="26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фото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3816350" cy="244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84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/>
              <a:t>Группа семейного воспитания</a:t>
            </a:r>
          </a:p>
        </p:txBody>
      </p:sp>
      <p:pic>
        <p:nvPicPr>
          <p:cNvPr id="41990" name="Picture 6" descr="IMG_553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600450" cy="518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1" name="Picture 7" descr="IMG_57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08050"/>
            <a:ext cx="3470275" cy="2376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92" name="Picture 8" descr="катя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16338"/>
            <a:ext cx="3457575" cy="2376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39750" y="6237288"/>
            <a:ext cx="8135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/>
              <a:t>Воспитатель – Шилкова Любовь Александровна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2938</TotalTime>
  <Words>197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МУНИЦИПАЛЬНОЕ ДОШКОЛЬНОЕ ОБРАЗОВАТЕЛЬНОЕ УЧРЕЖДЕНИЕ ДЕТСКИЙ САД КОМБИНИРОВАННОГО ВИДА № 32 города Ейска муниципального образования Ейский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ДОШКОЛЬНИКОВ НА ЗАНЯТИЯХ НЕТРАДИЦИОННОГО РИСОВАНИЯ Выпускная квалификационная работа </dc:title>
  <dc:creator>Admin</dc:creator>
  <cp:lastModifiedBy>user</cp:lastModifiedBy>
  <cp:revision>272</cp:revision>
  <dcterms:created xsi:type="dcterms:W3CDTF">2011-03-14T14:54:21Z</dcterms:created>
  <dcterms:modified xsi:type="dcterms:W3CDTF">2013-03-10T13:36:39Z</dcterms:modified>
</cp:coreProperties>
</file>