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58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25.01.2015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25.01.2015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1559" y="3305175"/>
            <a:ext cx="8050215" cy="20955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 </a:t>
            </a:r>
            <a:endParaRPr lang="ru-RU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08" y="0"/>
            <a:ext cx="4275292" cy="30194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3006" y="1038225"/>
            <a:ext cx="6858002" cy="1828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Государственное бюджетное дошкольное образовательное </a:t>
            </a:r>
            <a:br>
              <a:rPr lang="ru-RU" sz="2400" dirty="0"/>
            </a:br>
            <a:r>
              <a:rPr lang="ru-RU" sz="2400" dirty="0"/>
              <a:t>учреждение детский сад №65 комбинированного вида </a:t>
            </a:r>
            <a:br>
              <a:rPr lang="ru-RU" sz="2400" dirty="0"/>
            </a:br>
            <a:r>
              <a:rPr lang="ru-RU" sz="2400" dirty="0"/>
              <a:t>Красносельского района Санкт-Петербурга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050" y="3180487"/>
            <a:ext cx="10516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РАЗНОЦВЕТНАЯ НЕДЕЛЯ 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«РАДУГИ»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6343" y="5032920"/>
            <a:ext cx="4985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Воспитатель:</a:t>
            </a:r>
          </a:p>
          <a:p>
            <a:r>
              <a:rPr lang="ru-RU" sz="2400" b="1" dirty="0" smtClean="0"/>
              <a:t>Докучаева Лидия Николаевна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807" y="1233384"/>
            <a:ext cx="115637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ЦЕЛЬ:</a:t>
            </a:r>
          </a:p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Дать 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понятие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об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основных </a:t>
            </a:r>
          </a:p>
          <a:p>
            <a:pPr algn="ctr"/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ц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</a:rPr>
              <a:t>ветах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спектра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764714" cy="4187952"/>
          </a:xfrm>
        </p:spPr>
        <p:txBody>
          <a:bodyPr>
            <a:noAutofit/>
          </a:bodyPr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chemeClr val="accent3">
                    <a:lumMod val="75000"/>
                  </a:schemeClr>
                </a:solidFill>
                <a:latin typeface="Segoe Print"/>
                <a:ea typeface="+mn-ea"/>
                <a:cs typeface="+mn-cs"/>
              </a:rPr>
              <a:t>Познакомить детей с последовательностью цветов радуги, дать понятие о теплых и холодных оттенках, получение новых цветов при помощи смешивания красок.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/>
              </a:rPr>
              <a:t>Развитие грамматического строя речи, обучение согласованию прилагательных и существительных.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Развитие мышления, зрительного внимания и мелкой моторики </a:t>
            </a:r>
            <a:endParaRPr lang="ru-RU" sz="28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001" y="751483"/>
            <a:ext cx="3672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ЗАДАЧИ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688427" y="944762"/>
            <a:ext cx="2093712" cy="15154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/>
              <a:t>Понедельник </a:t>
            </a:r>
          </a:p>
          <a:p>
            <a:pPr algn="ctr"/>
            <a:r>
              <a:rPr lang="ru-RU" sz="1600" dirty="0" smtClean="0"/>
              <a:t>День игры. Путешествие в «Синюю сказку»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991511" y="944762"/>
            <a:ext cx="2093712" cy="1515409"/>
            <a:chOff x="2580392" y="199"/>
            <a:chExt cx="2093712" cy="1256227"/>
          </a:xfrm>
        </p:grpSpPr>
        <p:sp>
          <p:nvSpPr>
            <p:cNvPr id="18" name="Прямоугольник 17" descr="Basic Block List" title="SmartArt"/>
            <p:cNvSpPr/>
            <p:nvPr/>
          </p:nvSpPr>
          <p:spPr>
            <a:xfrm>
              <a:off x="2580392" y="199"/>
              <a:ext cx="2093712" cy="1256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b="1" dirty="0" smtClean="0"/>
                <a:t>Четверг</a:t>
              </a:r>
            </a:p>
            <a:p>
              <a:pPr algn="ctr"/>
              <a:r>
                <a:rPr lang="ru-RU" sz="1600" dirty="0" smtClean="0"/>
                <a:t>День умников и умниц. Путешествие в «Зеленую сказку»</a:t>
              </a:r>
              <a:endParaRPr lang="ru-RU" sz="16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80392" y="199"/>
              <a:ext cx="2093712" cy="125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0" i="0" kern="1200" dirty="0">
                <a:latin typeface="Segoe Print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688427" y="2584532"/>
            <a:ext cx="2093712" cy="1508497"/>
            <a:chOff x="277308" y="1465798"/>
            <a:chExt cx="2093712" cy="125622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7308" y="1465798"/>
              <a:ext cx="2093712" cy="1256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/>
                <a:t>Вторник</a:t>
              </a:r>
            </a:p>
            <a:p>
              <a:pPr algn="ctr"/>
              <a:r>
                <a:rPr lang="ru-RU" sz="1600" dirty="0" smtClean="0"/>
                <a:t>День защиты детей. Путешествие в «Разноцветную сказку»</a:t>
              </a:r>
              <a:endParaRPr lang="ru-RU" sz="16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7308" y="1465798"/>
              <a:ext cx="2093712" cy="125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b="0" i="0" kern="1200" dirty="0">
                <a:latin typeface="Segoe Prin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991511" y="4224947"/>
            <a:ext cx="2093712" cy="1435624"/>
            <a:chOff x="2580392" y="1465798"/>
            <a:chExt cx="2093712" cy="126449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80392" y="1465798"/>
              <a:ext cx="2093712" cy="1256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580392" y="1474069"/>
              <a:ext cx="2093712" cy="125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Понедельник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День радостных встреч «Путешествие в красную сказку»</a:t>
              </a:r>
              <a:endParaRPr lang="en-US" sz="1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88427" y="4224303"/>
            <a:ext cx="2093712" cy="1436268"/>
            <a:chOff x="277308" y="2931397"/>
            <a:chExt cx="2093712" cy="125622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77308" y="2931397"/>
              <a:ext cx="2093712" cy="1256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77308" y="2931397"/>
              <a:ext cx="2093712" cy="125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/>
              <a:r>
                <a:rPr lang="ru-RU" sz="1600" b="1" dirty="0"/>
                <a:t>Среда</a:t>
              </a:r>
            </a:p>
            <a:p>
              <a:pPr algn="ctr"/>
              <a:r>
                <a:rPr lang="ru-RU" sz="1600" dirty="0"/>
                <a:t>«День дружбы»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b="0" i="0" kern="1200" dirty="0">
                <a:latin typeface="Segoe Prin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991511" y="2578263"/>
            <a:ext cx="2093712" cy="1514766"/>
            <a:chOff x="2580392" y="2931397"/>
            <a:chExt cx="2093712" cy="125622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80392" y="2931397"/>
              <a:ext cx="2093712" cy="1256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/>
                <a:t>Пятница</a:t>
              </a:r>
            </a:p>
            <a:p>
              <a:pPr algn="ctr"/>
              <a:r>
                <a:rPr lang="ru-RU" dirty="0" smtClean="0"/>
                <a:t>День гномов.</a:t>
              </a:r>
            </a:p>
            <a:p>
              <a:pPr algn="ctr"/>
              <a:r>
                <a:rPr lang="ru-RU" dirty="0" smtClean="0"/>
                <a:t>Путешествие в «Голубую сказку»</a:t>
              </a:r>
            </a:p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80392" y="2931397"/>
              <a:ext cx="2093712" cy="125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b="0" i="0" kern="1200" dirty="0">
                <a:latin typeface="Segoe Print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24">
            <a:off x="2466670" y="2901404"/>
            <a:ext cx="4309988" cy="2872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123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Segoe Print</vt:lpstr>
      <vt:lpstr>Nature Illustration 16x9</vt:lpstr>
      <vt:lpstr>Государственное бюджетное дошкольное образовательное  учреждение детский сад №65 комбинированного вида  Красносельского района Санкт-Петербурга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2015-01-25T10:47:30Z</dcterms:created>
  <dcterms:modified xsi:type="dcterms:W3CDTF">2015-01-25T11:33:32Z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