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ACF812-86C1-44BA-99C0-0A5F64B952AF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F0118A-C727-476B-B08B-B155E7B9A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613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Муниципальное дошкольное образовательное учреждение </a:t>
            </a:r>
          </a:p>
          <a:p>
            <a:r>
              <a:rPr lang="ru-RU" dirty="0" smtClean="0"/>
              <a:t>                          «Детский сад «Чайка» г.Аркадака.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4714884"/>
            <a:ext cx="4733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Богомолова Е.К., заведующий </a:t>
            </a:r>
          </a:p>
          <a:p>
            <a:r>
              <a:rPr lang="ru-RU" dirty="0" smtClean="0"/>
              <a:t>1 квалификационной  категории, </a:t>
            </a:r>
          </a:p>
          <a:p>
            <a:r>
              <a:rPr lang="ru-RU" dirty="0" err="1" smtClean="0"/>
              <a:t>Лопушенко</a:t>
            </a:r>
            <a:r>
              <a:rPr lang="ru-RU" dirty="0" smtClean="0"/>
              <a:t> В.В., воспитатель </a:t>
            </a:r>
          </a:p>
          <a:p>
            <a:r>
              <a:rPr lang="ru-RU" dirty="0" smtClean="0"/>
              <a:t>1 квалификационной категории.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35743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Monotype Corsiva" pitchFamily="66" charset="0"/>
              </a:rPr>
              <a:t>Формирование осознанного отношения к своему здоровью</a:t>
            </a:r>
          </a:p>
          <a:p>
            <a:r>
              <a:rPr lang="ru-RU" sz="2400" i="1" dirty="0" smtClean="0">
                <a:latin typeface="Monotype Corsiva" pitchFamily="66" charset="0"/>
              </a:rPr>
              <a:t>                  у детей дошкольного возраста.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Развивающая двигательно-оздоровительная среда</a:t>
            </a:r>
            <a:endParaRPr lang="ru-RU" dirty="0"/>
          </a:p>
        </p:txBody>
      </p:sp>
      <p:pic>
        <p:nvPicPr>
          <p:cNvPr id="6" name="Рисунок 5" descr="DSC0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214678" cy="2214578"/>
          </a:xfrm>
          <a:prstGeom prst="rect">
            <a:avLst/>
          </a:prstGeom>
        </p:spPr>
      </p:pic>
      <p:pic>
        <p:nvPicPr>
          <p:cNvPr id="7" name="Рисунок 6" descr="DSC01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428992" cy="221457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Используемая литература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Александрова Е.Ю.: Оздоровительная работа в дошкольных образовательных учреждениях по программе «Остров здоровья»: Издательство : Учитель,2007г.</a:t>
            </a:r>
          </a:p>
          <a:p>
            <a:r>
              <a:rPr lang="ru-RU" dirty="0" smtClean="0"/>
              <a:t>2. http://doshvozrast.ru/ozdorov/zakalivanie01.htm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15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Фотографии использованы из  альбома  воспитателя </a:t>
            </a:r>
            <a:r>
              <a:rPr lang="ru-RU" i="1" dirty="0" err="1" smtClean="0"/>
              <a:t>Лопушенко</a:t>
            </a:r>
            <a:r>
              <a:rPr lang="ru-RU" i="1" dirty="0" smtClean="0"/>
              <a:t> В.В.</a:t>
            </a:r>
          </a:p>
          <a:p>
            <a:r>
              <a:rPr lang="ru-RU" i="1" dirty="0" smtClean="0"/>
              <a:t>«Наша группа»</a:t>
            </a:r>
            <a:endParaRPr lang="ru-RU" i="1" dirty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навыков здорового образа жизни у дошкольников.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4500594" cy="49023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Искусство долго жить состоит, прежде всего, в том, чтобы научиться с детства следить за своим здоровьем.  То, что упущено в детстве, трудно наверстать. Поэтому приоритетным направлением в дошкольном воспитании, сегодня является повышение уровня здоровья детей, формирование у них навыков здорового образа жизни (ЗОЖ), а также устойчивой потребности в регулярных занятиях физическими упражнения.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263486901_1212996054_53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85992"/>
            <a:ext cx="3500462" cy="3429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 Сохранение и укрепление здоровья детей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Развитие сенсорных и моторных функций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 Формирование потребностей в двигательной активности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Профилактики нарушения опорно-двигательного аппарата.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5. Приобретение навыка правильного дыхания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6. Привитие навыков элементарного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самомассажа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7. Развитие интеллектуальных функций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8. Развитие эмоционально-волевой сферы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9. Формирование гармоничной личности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1" name="Содержимое 50"/>
          <p:cNvSpPr>
            <a:spLocks noGrp="1"/>
          </p:cNvSpPr>
          <p:nvPr>
            <p:ph sz="quarter" idx="1"/>
          </p:nvPr>
        </p:nvSpPr>
        <p:spPr>
          <a:xfrm>
            <a:off x="3500430" y="4357694"/>
            <a:ext cx="1500198" cy="4714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r>
              <a:rPr lang="ru-RU" dirty="0" smtClean="0"/>
              <a:t>Активный      отдых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14620"/>
            <a:ext cx="6929486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методы оздоровления детей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928662" y="2143116"/>
            <a:ext cx="1000926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500960" y="1642256"/>
            <a:ext cx="200026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215472" y="2142322"/>
            <a:ext cx="100013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893339" y="1750207"/>
            <a:ext cx="192882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51124" y="2178438"/>
            <a:ext cx="92948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500960" y="39997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251059" y="4392619"/>
            <a:ext cx="164307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822695" y="3963991"/>
            <a:ext cx="78581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787108" y="4356900"/>
            <a:ext cx="157163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537339" y="3964785"/>
            <a:ext cx="785024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85786" y="1071546"/>
            <a:ext cx="128588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857356" y="142852"/>
            <a:ext cx="1285884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Аутотренинг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43240" y="1071546"/>
            <a:ext cx="128588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Свето-воздушные</a:t>
            </a:r>
            <a:r>
              <a:rPr lang="ru-RU" sz="1400" dirty="0" smtClean="0"/>
              <a:t> ванны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214290"/>
            <a:ext cx="1214446" cy="6429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Гигиенические водные процедуры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643570" y="1142984"/>
            <a:ext cx="121444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Свето-цветотерапия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142976" y="4429132"/>
            <a:ext cx="157163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Здоровый ритм жизни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357422" y="5214950"/>
            <a:ext cx="128588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Физические упражнения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929190" y="5143512"/>
            <a:ext cx="1428760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Ароматерапия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215074" y="4357694"/>
            <a:ext cx="135732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Спецзакаливание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Развивающие технологии нетрадиционного оздоровления детей</a:t>
            </a:r>
            <a:endParaRPr lang="ru-RU" dirty="0"/>
          </a:p>
        </p:txBody>
      </p:sp>
      <p:pic>
        <p:nvPicPr>
          <p:cNvPr id="5" name="Содержимое 4" descr="DSC01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3857652" cy="2646420"/>
          </a:xfrm>
        </p:spPr>
      </p:pic>
      <p:sp>
        <p:nvSpPr>
          <p:cNvPr id="7" name="TextBox 6"/>
          <p:cNvSpPr txBox="1"/>
          <p:nvPr/>
        </p:nvSpPr>
        <p:spPr>
          <a:xfrm>
            <a:off x="2987824" y="4149080"/>
            <a:ext cx="2928958" cy="12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точечного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массажа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4452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А.А.Уманской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1890" cy="71438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Дорожки здоровья</a:t>
            </a:r>
            <a:endParaRPr lang="ru-RU" b="1" u="sng" dirty="0"/>
          </a:p>
        </p:txBody>
      </p:sp>
      <p:pic>
        <p:nvPicPr>
          <p:cNvPr id="6" name="Рисунок 5" descr="DSC01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4572032" cy="371475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Массажные шары</a:t>
            </a:r>
            <a:endParaRPr lang="ru-RU" u="sng" dirty="0"/>
          </a:p>
        </p:txBody>
      </p:sp>
      <p:pic>
        <p:nvPicPr>
          <p:cNvPr id="5" name="Рисунок 4" descr="DSC01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645024"/>
            <a:ext cx="4000496" cy="2520280"/>
          </a:xfrm>
          <a:prstGeom prst="rect">
            <a:avLst/>
          </a:prstGeom>
        </p:spPr>
      </p:pic>
      <p:pic>
        <p:nvPicPr>
          <p:cNvPr id="8" name="Рисунок 7" descr="DSC01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744416" cy="237626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 rot="10800000" flipV="1">
            <a:off x="530660" y="764704"/>
            <a:ext cx="8001780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Развитие пальчиковой моторики</a:t>
            </a:r>
            <a:endParaRPr lang="ru-RU" i="1" dirty="0"/>
          </a:p>
        </p:txBody>
      </p:sp>
      <p:pic>
        <p:nvPicPr>
          <p:cNvPr id="4" name="Содержимое 3" descr="DSC010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78661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Тропинка здоровья </a:t>
            </a:r>
            <a:endParaRPr lang="ru-RU" dirty="0"/>
          </a:p>
        </p:txBody>
      </p:sp>
      <p:pic>
        <p:nvPicPr>
          <p:cNvPr id="4" name="Содержимое 3" descr="DSC010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305349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213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Формирование навыков здорового образа жизни у дошкольников.</vt:lpstr>
      <vt:lpstr>Задачи: </vt:lpstr>
      <vt:lpstr>    </vt:lpstr>
      <vt:lpstr>Развивающие технологии нетрадиционного оздоровления детей</vt:lpstr>
      <vt:lpstr>Дорожки здоровья</vt:lpstr>
      <vt:lpstr>Массажные шары</vt:lpstr>
      <vt:lpstr>Развитие пальчиковой моторики</vt:lpstr>
      <vt:lpstr>Тропинка здоровья </vt:lpstr>
      <vt:lpstr>Развивающая двигательно-оздоровительная среда</vt:lpstr>
      <vt:lpstr>Используемая литература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Хозяйка</dc:creator>
  <cp:lastModifiedBy>Ник</cp:lastModifiedBy>
  <cp:revision>32</cp:revision>
  <dcterms:created xsi:type="dcterms:W3CDTF">2010-09-13T14:07:20Z</dcterms:created>
  <dcterms:modified xsi:type="dcterms:W3CDTF">2014-01-08T13:14:35Z</dcterms:modified>
</cp:coreProperties>
</file>