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</p:sldMasterIdLst>
  <p:sldIdLst>
    <p:sldId id="273" r:id="rId2"/>
    <p:sldId id="270" r:id="rId3"/>
    <p:sldId id="257" r:id="rId4"/>
    <p:sldId id="259" r:id="rId5"/>
    <p:sldId id="271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2" r:id="rId17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74014-13B3-4029-BD0D-0C6C59E50325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62B4712-6082-4F2A-B6BF-A04FA73C015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74014-13B3-4029-BD0D-0C6C59E50325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B4712-6082-4F2A-B6BF-A04FA73C015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62B4712-6082-4F2A-B6BF-A04FA73C015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74014-13B3-4029-BD0D-0C6C59E50325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74014-13B3-4029-BD0D-0C6C59E50325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62B4712-6082-4F2A-B6BF-A04FA73C015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74014-13B3-4029-BD0D-0C6C59E50325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62B4712-6082-4F2A-B6BF-A04FA73C015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3A74014-13B3-4029-BD0D-0C6C59E50325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B4712-6082-4F2A-B6BF-A04FA73C015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74014-13B3-4029-BD0D-0C6C59E50325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62B4712-6082-4F2A-B6BF-A04FA73C0151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74014-13B3-4029-BD0D-0C6C59E50325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62B4712-6082-4F2A-B6BF-A04FA73C01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74014-13B3-4029-BD0D-0C6C59E50325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62B4712-6082-4F2A-B6BF-A04FA73C01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62B4712-6082-4F2A-B6BF-A04FA73C0151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74014-13B3-4029-BD0D-0C6C59E50325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62B4712-6082-4F2A-B6BF-A04FA73C015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3A74014-13B3-4029-BD0D-0C6C59E50325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3A74014-13B3-4029-BD0D-0C6C59E50325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62B4712-6082-4F2A-B6BF-A04FA73C0151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301650"/>
            <a:ext cx="842493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Презентация стихов и загадок о </a:t>
            </a:r>
          </a:p>
          <a:p>
            <a:r>
              <a:rPr lang="ru-RU" sz="2400" b="1" i="1" dirty="0" smtClean="0"/>
              <a:t>Санкт – Петербурге для детей  5-8 лет</a:t>
            </a:r>
          </a:p>
          <a:p>
            <a:endParaRPr lang="ru-RU" sz="2400" b="1" i="1" dirty="0"/>
          </a:p>
          <a:p>
            <a:r>
              <a:rPr lang="ru-RU" b="1" i="1" dirty="0" smtClean="0"/>
              <a:t>Подготовила  презентацию  </a:t>
            </a:r>
            <a:r>
              <a:rPr lang="ru-RU" b="1" i="1" dirty="0" err="1" smtClean="0"/>
              <a:t>воспитетель</a:t>
            </a:r>
            <a:r>
              <a:rPr lang="ru-RU" b="1" i="1" dirty="0" smtClean="0"/>
              <a:t> –</a:t>
            </a:r>
          </a:p>
          <a:p>
            <a:r>
              <a:rPr lang="ru-RU" b="1" i="1" dirty="0" smtClean="0"/>
              <a:t>Мороз Светлана Александровна, </a:t>
            </a:r>
          </a:p>
          <a:p>
            <a:r>
              <a:rPr lang="ru-RU" b="1" i="1" dirty="0" err="1" smtClean="0"/>
              <a:t>г.Санкт</a:t>
            </a:r>
            <a:r>
              <a:rPr lang="ru-RU" b="1" i="1" dirty="0" smtClean="0"/>
              <a:t> – Петербург, ГБДОУ №356</a:t>
            </a:r>
          </a:p>
          <a:p>
            <a:endParaRPr lang="ru-RU" b="1" i="1" dirty="0"/>
          </a:p>
          <a:p>
            <a:r>
              <a:rPr lang="ru-RU" sz="2000" b="1" i="1" dirty="0" smtClean="0"/>
              <a:t>Цели и  задачи: </a:t>
            </a:r>
          </a:p>
          <a:p>
            <a:pPr marL="342900" indent="-342900">
              <a:buFontTx/>
              <a:buChar char="-"/>
            </a:pPr>
            <a:r>
              <a:rPr lang="ru-RU" sz="2000" b="1" i="1" dirty="0" smtClean="0"/>
              <a:t>Расширять знания детей о родном городе;</a:t>
            </a:r>
          </a:p>
          <a:p>
            <a:pPr marL="342900" indent="-342900">
              <a:buFontTx/>
              <a:buChar char="-"/>
            </a:pPr>
            <a:r>
              <a:rPr lang="ru-RU" sz="2000" b="1" i="1" dirty="0" smtClean="0"/>
              <a:t>- прививаем любовь к родному городу;</a:t>
            </a:r>
          </a:p>
          <a:p>
            <a:pPr marL="342900" indent="-342900">
              <a:buFontTx/>
              <a:buChar char="-"/>
            </a:pPr>
            <a:r>
              <a:rPr lang="ru-RU" sz="2000" b="1" i="1" dirty="0" smtClean="0"/>
              <a:t>- расширяем словарный запас, тренируем память</a:t>
            </a:r>
          </a:p>
          <a:p>
            <a:pPr marL="342900" indent="-342900">
              <a:buFontTx/>
              <a:buChar char="-"/>
            </a:pPr>
            <a:endParaRPr lang="ru-RU" sz="2000" b="1" i="1" dirty="0"/>
          </a:p>
          <a:p>
            <a:pPr marL="342900" indent="-342900">
              <a:buFontTx/>
              <a:buChar char="-"/>
            </a:pPr>
            <a:endParaRPr lang="ru-RU" sz="2000" b="1" i="1" dirty="0" smtClean="0"/>
          </a:p>
          <a:p>
            <a:pPr marL="342900" indent="-342900">
              <a:buFontTx/>
              <a:buChar char="-"/>
            </a:pPr>
            <a:r>
              <a:rPr lang="ru-RU" sz="2000" b="1" i="1" dirty="0" smtClean="0"/>
              <a:t>Использованы материалы </a:t>
            </a:r>
            <a:r>
              <a:rPr lang="ru-RU" sz="2000" b="1" i="1" dirty="0" smtClean="0"/>
              <a:t>интернет</a:t>
            </a:r>
            <a:r>
              <a:rPr lang="ru-RU" sz="2000" b="1" i="1" dirty="0" smtClean="0"/>
              <a:t>а.</a:t>
            </a:r>
          </a:p>
          <a:p>
            <a:pPr marL="342900" indent="-342900">
              <a:buFontTx/>
              <a:buChar char="-"/>
            </a:pPr>
            <a:r>
              <a:rPr lang="ru-RU" sz="2000" b="1" i="1" dirty="0" smtClean="0"/>
              <a:t>- </a:t>
            </a:r>
            <a:r>
              <a:rPr lang="ru-RU" sz="2000" b="1" i="1" dirty="0" err="1" smtClean="0"/>
              <a:t>Алифанова</a:t>
            </a:r>
            <a:r>
              <a:rPr lang="ru-RU" sz="2000" b="1" i="1" dirty="0" smtClean="0"/>
              <a:t> Г.Т. «</a:t>
            </a:r>
            <a:r>
              <a:rPr lang="ru-RU" sz="2000" b="1" i="1" dirty="0" err="1" smtClean="0"/>
              <a:t>Петербурговедение</a:t>
            </a:r>
            <a:r>
              <a:rPr lang="ru-RU" sz="2000" b="1" i="1" dirty="0" smtClean="0"/>
              <a:t> для малышей</a:t>
            </a:r>
            <a:endParaRPr lang="ru-RU" sz="2000" dirty="0"/>
          </a:p>
        </p:txBody>
      </p:sp>
      <p:pic>
        <p:nvPicPr>
          <p:cNvPr id="5" name="Picture 2" descr="Путеводитель по Санкт-Петербургу. Туристическая карта Петербурга. Скачать карту. Вот он, красавец Санкт-Петербург. Достопримеча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349" y="5072187"/>
            <a:ext cx="2232248" cy="129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50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Надо ж: круглые сутки</a:t>
            </a:r>
          </a:p>
          <a:p>
            <a:r>
              <a:rPr lang="ru-RU" dirty="0"/>
              <a:t>Летний сад - на просушке!</a:t>
            </a:r>
          </a:p>
          <a:p>
            <a:r>
              <a:rPr lang="ru-RU" dirty="0"/>
              <a:t>Запирают ворота:</a:t>
            </a:r>
          </a:p>
          <a:p>
            <a:r>
              <a:rPr lang="ru-RU" dirty="0"/>
              <a:t>На газонах – болота</a:t>
            </a:r>
          </a:p>
          <a:p>
            <a:r>
              <a:rPr lang="ru-RU" dirty="0"/>
              <a:t>На дорожках озера</a:t>
            </a:r>
          </a:p>
          <a:p>
            <a:r>
              <a:rPr lang="ru-RU" dirty="0"/>
              <a:t>Им не высохнуть скоро…</a:t>
            </a:r>
          </a:p>
          <a:p>
            <a:r>
              <a:rPr lang="ru-RU" dirty="0"/>
              <a:t>Ну-ка, ветер весенний,</a:t>
            </a:r>
          </a:p>
          <a:p>
            <a:r>
              <a:rPr lang="ru-RU" dirty="0"/>
              <a:t>Брось на время веселье</a:t>
            </a:r>
          </a:p>
          <a:p>
            <a:r>
              <a:rPr lang="ru-RU" dirty="0"/>
              <a:t>Ты наведайся к солнцу,</a:t>
            </a:r>
          </a:p>
          <a:p>
            <a:r>
              <a:rPr lang="ru-RU" dirty="0"/>
              <a:t>Стукни солнцу в оконце,</a:t>
            </a:r>
          </a:p>
          <a:p>
            <a:r>
              <a:rPr lang="ru-RU" dirty="0"/>
              <a:t>Скинь с него одеяло,</a:t>
            </a:r>
          </a:p>
          <a:p>
            <a:r>
              <a:rPr lang="ru-RU" dirty="0"/>
              <a:t>Чтоб оно засияло.</a:t>
            </a:r>
          </a:p>
          <a:p>
            <a:r>
              <a:rPr lang="ru-RU" dirty="0"/>
              <a:t>Чтоб оно поспешило,</a:t>
            </a:r>
          </a:p>
          <a:p>
            <a:r>
              <a:rPr lang="ru-RU" dirty="0"/>
              <a:t>Летний сад просушило!</a:t>
            </a:r>
          </a:p>
          <a:p>
            <a:r>
              <a:rPr lang="ru-RU" dirty="0"/>
              <a:t>(</a:t>
            </a:r>
            <a:r>
              <a:rPr lang="ru-RU" dirty="0" err="1"/>
              <a:t>М.Борисова</a:t>
            </a:r>
            <a:r>
              <a:rPr lang="ru-RU" dirty="0"/>
              <a:t>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11960" y="620688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Дворец Петра!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Мы вместе с бабушкой вчера</a:t>
            </a:r>
          </a:p>
          <a:p>
            <a:r>
              <a:rPr lang="ru-RU" dirty="0"/>
              <a:t>Ходили во дворец Петра!</a:t>
            </a:r>
          </a:p>
          <a:p>
            <a:r>
              <a:rPr lang="ru-RU" dirty="0"/>
              <a:t>Вообще-то это просто дом,</a:t>
            </a:r>
          </a:p>
          <a:p>
            <a:r>
              <a:rPr lang="ru-RU" dirty="0"/>
              <a:t>Зато старинный очень,</a:t>
            </a:r>
          </a:p>
          <a:p>
            <a:r>
              <a:rPr lang="ru-RU" dirty="0"/>
              <a:t>Поэтому, должно быть, в нем</a:t>
            </a:r>
          </a:p>
          <a:p>
            <a:r>
              <a:rPr lang="ru-RU" dirty="0"/>
              <a:t>И жить никто не хочет…</a:t>
            </a:r>
          </a:p>
          <a:p>
            <a:r>
              <a:rPr lang="ru-RU" dirty="0"/>
              <a:t>Там не сидят на стуле,</a:t>
            </a:r>
          </a:p>
          <a:p>
            <a:r>
              <a:rPr lang="ru-RU" dirty="0"/>
              <a:t>Развалится вдруг он,</a:t>
            </a:r>
          </a:p>
          <a:p>
            <a:r>
              <a:rPr lang="ru-RU" dirty="0"/>
              <a:t>И медные кастрюли</a:t>
            </a:r>
          </a:p>
          <a:p>
            <a:r>
              <a:rPr lang="ru-RU" dirty="0"/>
              <a:t>Не ставят на огонь,</a:t>
            </a:r>
          </a:p>
          <a:p>
            <a:r>
              <a:rPr lang="ru-RU" dirty="0"/>
              <a:t>Не топят в доме печки,</a:t>
            </a:r>
          </a:p>
          <a:p>
            <a:r>
              <a:rPr lang="ru-RU" dirty="0"/>
              <a:t>Не зажигают свечки,</a:t>
            </a:r>
          </a:p>
          <a:p>
            <a:r>
              <a:rPr lang="ru-RU" dirty="0"/>
              <a:t>Везде висят таблички:</a:t>
            </a:r>
          </a:p>
          <a:p>
            <a:r>
              <a:rPr lang="ru-RU" dirty="0"/>
              <a:t>«Нельзя», «Не смей!», «Не тронь!».</a:t>
            </a:r>
          </a:p>
          <a:p>
            <a:r>
              <a:rPr lang="ru-RU" dirty="0"/>
              <a:t>(</a:t>
            </a:r>
            <a:r>
              <a:rPr lang="ru-RU" dirty="0" err="1"/>
              <a:t>М.Борисова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4981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ФотоМагия - БОЛЬШИЕ фото на стену (кубиками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60648"/>
            <a:ext cx="4439816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7798" y="260648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На свете много есть чудес.</a:t>
            </a:r>
          </a:p>
          <a:p>
            <a:r>
              <a:rPr lang="ru-RU" dirty="0"/>
              <a:t>Но вот прекрасный сад:</a:t>
            </a:r>
          </a:p>
          <a:p>
            <a:r>
              <a:rPr lang="ru-RU" dirty="0"/>
              <a:t>С деревьями в одном ряду</a:t>
            </a:r>
          </a:p>
          <a:p>
            <a:r>
              <a:rPr lang="ru-RU" dirty="0"/>
              <a:t>Скульптуры там стоят.</a:t>
            </a:r>
          </a:p>
          <a:p>
            <a:r>
              <a:rPr lang="ru-RU" dirty="0"/>
              <a:t>А вдалеке, по глади вод,</a:t>
            </a:r>
          </a:p>
          <a:p>
            <a:r>
              <a:rPr lang="ru-RU" dirty="0"/>
              <a:t>Вокруг пруда большого,</a:t>
            </a:r>
          </a:p>
          <a:p>
            <a:r>
              <a:rPr lang="ru-RU" dirty="0"/>
              <a:t>Два белых лебедя плывут,</a:t>
            </a:r>
          </a:p>
          <a:p>
            <a:r>
              <a:rPr lang="ru-RU" dirty="0"/>
              <a:t>Приветствуя любого.</a:t>
            </a:r>
          </a:p>
          <a:p>
            <a:r>
              <a:rPr lang="ru-RU" dirty="0"/>
              <a:t>Дорожки чинно нас ведут</a:t>
            </a:r>
          </a:p>
          <a:p>
            <a:r>
              <a:rPr lang="ru-RU" dirty="0"/>
              <a:t>Вдоль мраморных богов.</a:t>
            </a:r>
          </a:p>
          <a:p>
            <a:r>
              <a:rPr lang="ru-RU" dirty="0"/>
              <a:t>В тенистом чудном уголке</a:t>
            </a:r>
          </a:p>
          <a:p>
            <a:r>
              <a:rPr lang="ru-RU" dirty="0"/>
              <a:t>Сидит поэт Крылов</a:t>
            </a:r>
          </a:p>
          <a:p>
            <a:r>
              <a:rPr lang="ru-RU" dirty="0"/>
              <a:t>(</a:t>
            </a:r>
            <a:r>
              <a:rPr lang="ru-RU" dirty="0" err="1"/>
              <a:t>В.Блейков</a:t>
            </a:r>
            <a:r>
              <a:rPr lang="ru-RU" dirty="0"/>
              <a:t>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414908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Надо ж: круглые сутки</a:t>
            </a:r>
          </a:p>
          <a:p>
            <a:r>
              <a:rPr lang="ru-RU" dirty="0"/>
              <a:t>Летний сад - на просушке!</a:t>
            </a:r>
          </a:p>
          <a:p>
            <a:r>
              <a:rPr lang="ru-RU" dirty="0"/>
              <a:t>Запирают ворота:</a:t>
            </a:r>
          </a:p>
          <a:p>
            <a:r>
              <a:rPr lang="ru-RU" dirty="0"/>
              <a:t>На газонах – болота</a:t>
            </a:r>
          </a:p>
          <a:p>
            <a:r>
              <a:rPr lang="ru-RU" dirty="0"/>
              <a:t>На дорожках озера</a:t>
            </a:r>
          </a:p>
          <a:p>
            <a:r>
              <a:rPr lang="ru-RU" dirty="0"/>
              <a:t>Им не высохнуть скоро…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58437" y="3858895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Ну-ка, ветер весенний,</a:t>
            </a:r>
          </a:p>
          <a:p>
            <a:r>
              <a:rPr lang="ru-RU" dirty="0"/>
              <a:t>Брось на время веселье</a:t>
            </a:r>
          </a:p>
          <a:p>
            <a:r>
              <a:rPr lang="ru-RU" dirty="0"/>
              <a:t>Ты наведайся к солнцу,</a:t>
            </a:r>
          </a:p>
          <a:p>
            <a:r>
              <a:rPr lang="ru-RU" dirty="0"/>
              <a:t>Стукни солнцу в оконце,</a:t>
            </a:r>
          </a:p>
          <a:p>
            <a:r>
              <a:rPr lang="ru-RU" dirty="0"/>
              <a:t>Скинь с него одеяло,</a:t>
            </a:r>
          </a:p>
          <a:p>
            <a:r>
              <a:rPr lang="ru-RU" dirty="0"/>
              <a:t>Чтоб оно засияло.</a:t>
            </a:r>
          </a:p>
          <a:p>
            <a:r>
              <a:rPr lang="ru-RU" dirty="0"/>
              <a:t>Чтоб оно поспешило,</a:t>
            </a:r>
          </a:p>
          <a:p>
            <a:r>
              <a:rPr lang="ru-RU" dirty="0"/>
              <a:t>Летний сад просушило!</a:t>
            </a:r>
          </a:p>
          <a:p>
            <a:r>
              <a:rPr lang="ru-RU" dirty="0"/>
              <a:t>(</a:t>
            </a:r>
            <a:r>
              <a:rPr lang="ru-RU" dirty="0" err="1"/>
              <a:t>М.Борисова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1511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4572000" cy="16466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Кунсткамера</a:t>
            </a:r>
          </a:p>
          <a:p>
            <a:r>
              <a:rPr lang="ru-RU" dirty="0"/>
              <a:t>Царь диковинки любил,</a:t>
            </a:r>
          </a:p>
          <a:p>
            <a:r>
              <a:rPr lang="ru-RU" dirty="0"/>
              <a:t>Собирал их и копил.</a:t>
            </a:r>
          </a:p>
          <a:p>
            <a:r>
              <a:rPr lang="ru-RU" dirty="0"/>
              <a:t>Из причуды царской сей</a:t>
            </a:r>
          </a:p>
          <a:p>
            <a:r>
              <a:rPr lang="ru-RU" dirty="0"/>
              <a:t>Первый создан был музей.</a:t>
            </a:r>
          </a:p>
          <a:p>
            <a:r>
              <a:rPr lang="ru-RU" sz="1100" dirty="0"/>
              <a:t>Юрий Юдин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83968" y="260648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Лебяжья канавка</a:t>
            </a:r>
          </a:p>
          <a:p>
            <a:r>
              <a:rPr lang="ru-RU" dirty="0"/>
              <a:t>Лебяжья канавка,</a:t>
            </a:r>
          </a:p>
          <a:p>
            <a:r>
              <a:rPr lang="ru-RU" dirty="0"/>
              <a:t>Где много людей,</a:t>
            </a:r>
          </a:p>
          <a:p>
            <a:r>
              <a:rPr lang="ru-RU" dirty="0"/>
              <a:t>Лебяжья канавка, Где нет лебедей.</a:t>
            </a:r>
          </a:p>
          <a:p>
            <a:r>
              <a:rPr lang="ru-RU" dirty="0"/>
              <a:t>Они улетели.</a:t>
            </a:r>
          </a:p>
          <a:p>
            <a:r>
              <a:rPr lang="ru-RU" dirty="0"/>
              <a:t>Куда же, куда?..</a:t>
            </a:r>
          </a:p>
          <a:p>
            <a:r>
              <a:rPr lang="ru-RU" dirty="0"/>
              <a:t>Нам не сказала</a:t>
            </a:r>
          </a:p>
          <a:p>
            <a:r>
              <a:rPr lang="ru-RU" dirty="0"/>
              <a:t>Об этом вода.</a:t>
            </a:r>
          </a:p>
          <a:p>
            <a:r>
              <a:rPr lang="ru-RU" sz="1400" dirty="0"/>
              <a:t>С. Скаченков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14096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. Над красавицей Невой</a:t>
            </a:r>
          </a:p>
          <a:p>
            <a:r>
              <a:rPr lang="ru-RU" dirty="0"/>
              <a:t>Липы шелестят листвой.</a:t>
            </a:r>
          </a:p>
          <a:p>
            <a:r>
              <a:rPr lang="ru-RU" dirty="0"/>
              <a:t>И гранитом самым лучшим</a:t>
            </a:r>
          </a:p>
          <a:p>
            <a:r>
              <a:rPr lang="ru-RU" dirty="0"/>
              <a:t>Ей одели берега!</a:t>
            </a:r>
          </a:p>
          <a:p>
            <a:r>
              <a:rPr lang="ru-RU" dirty="0"/>
              <a:t>Но совсем не белоручка</a:t>
            </a:r>
          </a:p>
          <a:p>
            <a:r>
              <a:rPr lang="ru-RU" dirty="0"/>
              <a:t>Знаменитая река.</a:t>
            </a:r>
          </a:p>
          <a:p>
            <a:r>
              <a:rPr lang="ru-RU" dirty="0"/>
              <a:t>Баржи, лодки, пароходы</a:t>
            </a:r>
          </a:p>
          <a:p>
            <a:r>
              <a:rPr lang="ru-RU" dirty="0"/>
              <a:t>На себе несёт Нева.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54471" y="345802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2. Над грохотом и пылью,</a:t>
            </a:r>
          </a:p>
          <a:p>
            <a:r>
              <a:rPr lang="ru-RU" dirty="0"/>
              <a:t>Над шумной суетой</a:t>
            </a:r>
          </a:p>
          <a:p>
            <a:r>
              <a:rPr lang="ru-RU" dirty="0"/>
              <a:t>Плывет на тонком шпиле</a:t>
            </a:r>
          </a:p>
          <a:p>
            <a:r>
              <a:rPr lang="ru-RU" dirty="0"/>
              <a:t>Кораблик золотой.</a:t>
            </a:r>
          </a:p>
          <a:p>
            <a:r>
              <a:rPr lang="ru-RU" dirty="0"/>
              <a:t>Летают рядом чайки,</a:t>
            </a:r>
          </a:p>
          <a:p>
            <a:r>
              <a:rPr lang="ru-RU" dirty="0"/>
              <a:t>Звезда горит вдали.</a:t>
            </a:r>
          </a:p>
          <a:p>
            <a:r>
              <a:rPr lang="ru-RU" dirty="0"/>
              <a:t>Он бы и рад причалить,</a:t>
            </a:r>
          </a:p>
          <a:p>
            <a:r>
              <a:rPr lang="ru-RU" dirty="0"/>
              <a:t>Да в небе нет земли.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3608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3. Сияет купол высоко,</a:t>
            </a:r>
          </a:p>
          <a:p>
            <a:r>
              <a:rPr lang="ru-RU" dirty="0"/>
              <a:t>Он цвета золотого.</a:t>
            </a:r>
          </a:p>
          <a:p>
            <a:r>
              <a:rPr lang="ru-RU" dirty="0"/>
              <a:t>Здесь для залётных облаков</a:t>
            </a:r>
          </a:p>
          <a:p>
            <a:r>
              <a:rPr lang="ru-RU" dirty="0"/>
              <a:t>Всегда постель готова.</a:t>
            </a:r>
          </a:p>
          <a:p>
            <a:r>
              <a:rPr lang="ru-RU" dirty="0"/>
              <a:t>Ложатся ночью облака</a:t>
            </a:r>
          </a:p>
          <a:p>
            <a:r>
              <a:rPr lang="ru-RU" dirty="0"/>
              <a:t>На этот купол добрый,</a:t>
            </a:r>
          </a:p>
          <a:p>
            <a:r>
              <a:rPr lang="ru-RU" dirty="0"/>
              <a:t>Свои пушистые бока</a:t>
            </a:r>
          </a:p>
          <a:p>
            <a:r>
              <a:rPr lang="ru-RU" dirty="0"/>
              <a:t>Пристроив поудобней.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4. Стреляет в полдень пушка,</a:t>
            </a:r>
          </a:p>
          <a:p>
            <a:r>
              <a:rPr lang="ru-RU" dirty="0"/>
              <a:t>Скрывается в дыму.</a:t>
            </a:r>
          </a:p>
          <a:p>
            <a:r>
              <a:rPr lang="ru-RU" dirty="0"/>
              <a:t>Когда стреляет пушка,</a:t>
            </a:r>
          </a:p>
          <a:p>
            <a:r>
              <a:rPr lang="ru-RU" dirty="0"/>
              <a:t>Не страшно никому!</a:t>
            </a:r>
          </a:p>
          <a:p>
            <a:r>
              <a:rPr lang="ru-RU" dirty="0"/>
              <a:t>Шумит волна речная</a:t>
            </a:r>
          </a:p>
          <a:p>
            <a:r>
              <a:rPr lang="ru-RU" dirty="0"/>
              <a:t>У крепостной стены.</a:t>
            </a:r>
          </a:p>
          <a:p>
            <a:r>
              <a:rPr lang="ru-RU" dirty="0"/>
              <a:t>А пушка ведь ручная:</a:t>
            </a:r>
          </a:p>
          <a:p>
            <a:r>
              <a:rPr lang="ru-RU" dirty="0"/>
              <a:t>Она – не для войны.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39952" y="478066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Вот памятник царю Петру</a:t>
            </a:r>
          </a:p>
          <a:p>
            <a:r>
              <a:rPr lang="ru-RU" dirty="0"/>
              <a:t>И царскому коню,</a:t>
            </a:r>
          </a:p>
          <a:p>
            <a:r>
              <a:rPr lang="ru-RU" dirty="0"/>
              <a:t>Фотографируют его</a:t>
            </a:r>
          </a:p>
          <a:p>
            <a:r>
              <a:rPr lang="ru-RU" dirty="0"/>
              <a:t>По двести раз на дню.</a:t>
            </a:r>
          </a:p>
          <a:p>
            <a:r>
              <a:rPr lang="ru-RU" dirty="0"/>
              <a:t>Царь много славных дел свершил,</a:t>
            </a:r>
          </a:p>
          <a:p>
            <a:r>
              <a:rPr lang="ru-RU" dirty="0"/>
              <a:t>А конь неоднократно</a:t>
            </a:r>
          </a:p>
          <a:p>
            <a:r>
              <a:rPr lang="ru-RU" dirty="0"/>
              <a:t>Его на подвиги возил</a:t>
            </a:r>
          </a:p>
          <a:p>
            <a:r>
              <a:rPr lang="ru-RU" dirty="0"/>
              <a:t>И привозил обратно.</a:t>
            </a:r>
          </a:p>
          <a:p>
            <a:r>
              <a:rPr lang="ru-RU" dirty="0"/>
              <a:t>(М. </a:t>
            </a:r>
          </a:p>
        </p:txBody>
      </p:sp>
      <p:pic>
        <p:nvPicPr>
          <p:cNvPr id="7170" name="Picture 2" descr="Красивые города мира - блоги В ГОРОДЕ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063389"/>
            <a:ext cx="4824536" cy="332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97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1. Коль живём мы с вами, дети,</a:t>
            </a:r>
          </a:p>
          <a:p>
            <a:r>
              <a:rPr lang="ru-RU" dirty="0"/>
              <a:t>В лучшем городе на свете</a:t>
            </a:r>
          </a:p>
          <a:p>
            <a:r>
              <a:rPr lang="ru-RU" dirty="0"/>
              <a:t>В славном городе Петра</a:t>
            </a:r>
          </a:p>
          <a:p>
            <a:r>
              <a:rPr lang="ru-RU" dirty="0"/>
              <a:t>Нам узнать о нем пора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2. В нашем городе мосты</a:t>
            </a:r>
          </a:p>
          <a:p>
            <a:r>
              <a:rPr lang="ru-RU" dirty="0"/>
              <a:t>Небывалой красоты.</a:t>
            </a:r>
          </a:p>
          <a:p>
            <a:r>
              <a:rPr lang="ru-RU" dirty="0"/>
              <a:t>Сколько в нем садов, дворцов</a:t>
            </a:r>
          </a:p>
          <a:p>
            <a:r>
              <a:rPr lang="ru-RU" dirty="0"/>
              <a:t>Рассказать не хватит слов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3. В Петербурге – Летний сад,</a:t>
            </a:r>
          </a:p>
          <a:p>
            <a:r>
              <a:rPr lang="ru-RU" dirty="0"/>
              <a:t>В саду статуи стоят.</a:t>
            </a:r>
          </a:p>
          <a:p>
            <a:r>
              <a:rPr lang="ru-RU" dirty="0"/>
              <a:t>А ещё увидишь ты</a:t>
            </a:r>
          </a:p>
          <a:p>
            <a:r>
              <a:rPr lang="ru-RU" dirty="0"/>
              <a:t>Решетку дивной красоты.</a:t>
            </a:r>
          </a:p>
          <a:p>
            <a:r>
              <a:rPr lang="ru-RU" dirty="0"/>
              <a:t>Стоит решетка у Невы,</a:t>
            </a:r>
          </a:p>
          <a:p>
            <a:r>
              <a:rPr lang="ru-RU" dirty="0"/>
              <a:t>И нет такой на свете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94116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4. Сияет купол золотой</a:t>
            </a:r>
          </a:p>
          <a:p>
            <a:r>
              <a:rPr lang="ru-RU" dirty="0"/>
              <a:t>Над красавицей Невой.</a:t>
            </a:r>
          </a:p>
          <a:p>
            <a:r>
              <a:rPr lang="ru-RU" dirty="0"/>
              <a:t>То собор </a:t>
            </a:r>
            <a:r>
              <a:rPr lang="ru-RU" dirty="0" err="1"/>
              <a:t>Исаакий</a:t>
            </a:r>
            <a:r>
              <a:rPr lang="ru-RU" dirty="0"/>
              <a:t> –</a:t>
            </a:r>
          </a:p>
          <a:p>
            <a:r>
              <a:rPr lang="ru-RU" dirty="0"/>
              <a:t>Это знает каждый.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11960" y="509186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Есть в нашем городе река,</a:t>
            </a:r>
          </a:p>
          <a:p>
            <a:r>
              <a:rPr lang="ru-RU" dirty="0"/>
              <a:t>Ее зовут Нева.</a:t>
            </a:r>
          </a:p>
          <a:p>
            <a:r>
              <a:rPr lang="ru-RU" dirty="0"/>
              <a:t>И широка, и глубока</a:t>
            </a:r>
          </a:p>
          <a:p>
            <a:r>
              <a:rPr lang="ru-RU" dirty="0"/>
              <a:t>Речная синева.</a:t>
            </a:r>
          </a:p>
          <a:p>
            <a:r>
              <a:rPr lang="ru-RU" dirty="0"/>
              <a:t>Нева волною в берег бьет,</a:t>
            </a:r>
          </a:p>
          <a:p>
            <a:r>
              <a:rPr lang="ru-RU" dirty="0"/>
              <a:t>Нева к заливу лед несет,</a:t>
            </a:r>
          </a:p>
          <a:p>
            <a:r>
              <a:rPr lang="ru-RU" dirty="0"/>
              <a:t>Плывут на льду, полны воды,</a:t>
            </a:r>
          </a:p>
          <a:p>
            <a:r>
              <a:rPr lang="ru-RU" dirty="0"/>
              <a:t>От чьих-то валенок следы,</a:t>
            </a:r>
          </a:p>
          <a:p>
            <a:r>
              <a:rPr lang="ru-RU" dirty="0"/>
              <a:t>Следы от лыж и от коньков,</a:t>
            </a:r>
          </a:p>
          <a:p>
            <a:r>
              <a:rPr lang="ru-RU" dirty="0"/>
              <a:t>От снежных баб и от снежков.</a:t>
            </a:r>
          </a:p>
          <a:p>
            <a:r>
              <a:rPr lang="ru-RU" dirty="0"/>
              <a:t>Когда от ладожского льда</a:t>
            </a:r>
          </a:p>
          <a:p>
            <a:r>
              <a:rPr lang="ru-RU" dirty="0"/>
              <a:t>Освобождается вода,</a:t>
            </a:r>
          </a:p>
          <a:p>
            <a:r>
              <a:rPr lang="ru-RU" dirty="0"/>
              <a:t>То в эту воду с высоты</a:t>
            </a:r>
          </a:p>
          <a:p>
            <a:r>
              <a:rPr lang="ru-RU" dirty="0"/>
              <a:t>Глядят, как в зеркало, мосты.</a:t>
            </a:r>
          </a:p>
          <a:p>
            <a:r>
              <a:rPr lang="ru-RU" dirty="0"/>
              <a:t>В наш город парков и дворцов</a:t>
            </a:r>
          </a:p>
          <a:p>
            <a:r>
              <a:rPr lang="ru-RU" dirty="0"/>
              <a:t>Спускается десант скворцов.</a:t>
            </a:r>
          </a:p>
          <a:p>
            <a:r>
              <a:rPr lang="ru-RU" dirty="0"/>
              <a:t>Мы в сад над самою Невой</a:t>
            </a:r>
          </a:p>
          <a:p>
            <a:r>
              <a:rPr lang="ru-RU" dirty="0"/>
              <a:t>Уже снесли скворечник свой:</a:t>
            </a:r>
          </a:p>
          <a:p>
            <a:r>
              <a:rPr lang="ru-RU" dirty="0"/>
              <a:t>- Летите, скворушки, домой.</a:t>
            </a:r>
          </a:p>
          <a:p>
            <a:r>
              <a:rPr lang="ru-RU" dirty="0"/>
              <a:t>Н. Полякова</a:t>
            </a:r>
          </a:p>
        </p:txBody>
      </p:sp>
    </p:spTree>
    <p:extLst>
      <p:ext uri="{BB962C8B-B14F-4D97-AF65-F5344CB8AC3E}">
        <p14:creationId xmlns:p14="http://schemas.microsoft.com/office/powerpoint/2010/main" val="124447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По </a:t>
            </a:r>
            <a:r>
              <a:rPr lang="ru-RU" dirty="0" err="1"/>
              <a:t>Лебежьей</a:t>
            </a:r>
            <a:r>
              <a:rPr lang="ru-RU" dirty="0"/>
              <a:t>, по канавке,</a:t>
            </a:r>
          </a:p>
          <a:p>
            <a:r>
              <a:rPr lang="ru-RU" dirty="0"/>
              <a:t>По небесной синеве,</a:t>
            </a:r>
          </a:p>
          <a:p>
            <a:r>
              <a:rPr lang="ru-RU" dirty="0"/>
              <a:t>Тихо весла поднимая,</a:t>
            </a:r>
          </a:p>
          <a:p>
            <a:r>
              <a:rPr lang="ru-RU" dirty="0"/>
              <a:t>Лодка движется к Неве.</a:t>
            </a:r>
          </a:p>
          <a:p>
            <a:r>
              <a:rPr lang="ru-RU" dirty="0"/>
              <a:t>(</a:t>
            </a:r>
            <a:r>
              <a:rPr lang="ru-RU" dirty="0" err="1"/>
              <a:t>Н.Браун</a:t>
            </a:r>
            <a:r>
              <a:rPr lang="ru-RU" dirty="0" smtClean="0"/>
              <a:t>)</a:t>
            </a:r>
          </a:p>
          <a:p>
            <a:endParaRPr lang="ru-RU" dirty="0"/>
          </a:p>
          <a:p>
            <a:r>
              <a:rPr lang="ru-RU" dirty="0"/>
              <a:t>Воскресное утро. Осенний пейзаж,</a:t>
            </a:r>
          </a:p>
          <a:p>
            <a:r>
              <a:rPr lang="ru-RU" dirty="0"/>
              <a:t>А небо – прозрачно и чисто.</a:t>
            </a:r>
          </a:p>
          <a:p>
            <a:r>
              <a:rPr lang="ru-RU" dirty="0"/>
              <a:t>Сегодня мы с другом идем в Эрмитаж!</a:t>
            </a:r>
          </a:p>
          <a:p>
            <a:r>
              <a:rPr lang="ru-RU" dirty="0"/>
              <a:t>Ложатся нам под ноги листья.</a:t>
            </a:r>
          </a:p>
          <a:p>
            <a:r>
              <a:rPr lang="ru-RU" dirty="0"/>
              <a:t>Мы столько слыхали про этот музей</a:t>
            </a:r>
          </a:p>
          <a:p>
            <a:r>
              <a:rPr lang="ru-RU" dirty="0"/>
              <a:t>От наших знакомых, родных и друзей!</a:t>
            </a:r>
          </a:p>
          <a:p>
            <a:r>
              <a:rPr lang="ru-RU" dirty="0"/>
              <a:t>И стало неловко нам даже,</a:t>
            </a:r>
          </a:p>
          <a:p>
            <a:r>
              <a:rPr lang="ru-RU" dirty="0"/>
              <a:t>Что не были мы в Эрмитаже</a:t>
            </a:r>
          </a:p>
          <a:p>
            <a:r>
              <a:rPr lang="ru-RU" dirty="0"/>
              <a:t>(</a:t>
            </a:r>
            <a:r>
              <a:rPr lang="ru-RU" dirty="0" err="1"/>
              <a:t>О.Тарутин</a:t>
            </a:r>
            <a:r>
              <a:rPr lang="ru-RU" dirty="0"/>
              <a:t>)</a:t>
            </a:r>
          </a:p>
          <a:p>
            <a:r>
              <a:rPr lang="ru-RU" dirty="0"/>
              <a:t> </a:t>
            </a:r>
          </a:p>
        </p:txBody>
      </p:sp>
      <p:pic>
        <p:nvPicPr>
          <p:cNvPr id="9218" name="Picture 2" descr="Наши любимые города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830" y="3645024"/>
            <a:ext cx="4498669" cy="301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95528" y="620688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Над грохотом и пылью,</a:t>
            </a:r>
          </a:p>
          <a:p>
            <a:r>
              <a:rPr lang="ru-RU" dirty="0"/>
              <a:t>Над шумной суетой</a:t>
            </a:r>
          </a:p>
          <a:p>
            <a:r>
              <a:rPr lang="ru-RU" dirty="0"/>
              <a:t>Плывет на тонком шпиле</a:t>
            </a:r>
          </a:p>
          <a:p>
            <a:r>
              <a:rPr lang="ru-RU" dirty="0"/>
              <a:t>Кораблик золотой.</a:t>
            </a:r>
          </a:p>
          <a:p>
            <a:r>
              <a:rPr lang="ru-RU" dirty="0"/>
              <a:t>Летают рядом чайки</a:t>
            </a:r>
          </a:p>
          <a:p>
            <a:r>
              <a:rPr lang="ru-RU" dirty="0"/>
              <a:t>Звезда горит вдали.</a:t>
            </a:r>
          </a:p>
          <a:p>
            <a:r>
              <a:rPr lang="ru-RU" dirty="0"/>
              <a:t>Он бы и рад причалить –</a:t>
            </a:r>
          </a:p>
          <a:p>
            <a:r>
              <a:rPr lang="ru-RU" dirty="0"/>
              <a:t>Да в небе нет земли</a:t>
            </a:r>
          </a:p>
          <a:p>
            <a:r>
              <a:rPr lang="ru-RU" dirty="0"/>
              <a:t>(М. Борисова)</a:t>
            </a:r>
          </a:p>
        </p:txBody>
      </p:sp>
    </p:spTree>
    <p:extLst>
      <p:ext uri="{BB962C8B-B14F-4D97-AF65-F5344CB8AC3E}">
        <p14:creationId xmlns:p14="http://schemas.microsoft.com/office/powerpoint/2010/main" val="377390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764704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Лежит гранитный добрый лев</a:t>
            </a:r>
          </a:p>
          <a:p>
            <a:r>
              <a:rPr lang="ru-RU" dirty="0"/>
              <a:t>У входа в дом старинный</a:t>
            </a:r>
          </a:p>
          <a:p>
            <a:r>
              <a:rPr lang="ru-RU" dirty="0"/>
              <a:t>И ребятишки, осмелев,</a:t>
            </a:r>
          </a:p>
          <a:p>
            <a:r>
              <a:rPr lang="ru-RU" dirty="0"/>
              <a:t>Сидят на нем верхом.</a:t>
            </a:r>
          </a:p>
          <a:p>
            <a:r>
              <a:rPr lang="ru-RU" dirty="0"/>
              <a:t>Гранитный лев ребятам рад,</a:t>
            </a:r>
          </a:p>
          <a:p>
            <a:r>
              <a:rPr lang="ru-RU" dirty="0"/>
              <a:t>Без них скучает он.</a:t>
            </a:r>
          </a:p>
          <a:p>
            <a:r>
              <a:rPr lang="ru-RU" dirty="0"/>
              <a:t>И снится льву в который раз</a:t>
            </a:r>
          </a:p>
          <a:p>
            <a:r>
              <a:rPr lang="ru-RU" dirty="0"/>
              <a:t>Один и тот же сон:</a:t>
            </a:r>
          </a:p>
          <a:p>
            <a:r>
              <a:rPr lang="ru-RU" dirty="0"/>
              <a:t>В саду, среди густой травы,</a:t>
            </a:r>
          </a:p>
          <a:p>
            <a:r>
              <a:rPr lang="ru-RU" dirty="0"/>
              <a:t>Едва взойдет луна,</a:t>
            </a:r>
          </a:p>
          <a:p>
            <a:r>
              <a:rPr lang="ru-RU" dirty="0"/>
              <a:t>Резвятся каменные львы</a:t>
            </a:r>
          </a:p>
          <a:p>
            <a:r>
              <a:rPr lang="ru-RU" dirty="0"/>
              <a:t>И львы из чугуна.</a:t>
            </a:r>
          </a:p>
          <a:p>
            <a:r>
              <a:rPr lang="ru-RU" dirty="0"/>
              <a:t>Дрожат ночные сторожа</a:t>
            </a:r>
          </a:p>
          <a:p>
            <a:r>
              <a:rPr lang="ru-RU" dirty="0"/>
              <a:t>И прячутся в домах…</a:t>
            </a:r>
          </a:p>
          <a:p>
            <a:r>
              <a:rPr lang="ru-RU" dirty="0"/>
              <a:t>А дети, весело визжа,</a:t>
            </a:r>
          </a:p>
          <a:p>
            <a:r>
              <a:rPr lang="ru-RU" dirty="0"/>
              <a:t>Катаются на львах!</a:t>
            </a:r>
          </a:p>
          <a:p>
            <a:r>
              <a:rPr lang="ru-RU" dirty="0"/>
              <a:t>(М. Борисова)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83968" y="764704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7. Как много царственных зверей</a:t>
            </a:r>
          </a:p>
          <a:p>
            <a:r>
              <a:rPr lang="ru-RU" dirty="0"/>
              <a:t>Наш город украшают.</a:t>
            </a:r>
          </a:p>
          <a:p>
            <a:r>
              <a:rPr lang="ru-RU" dirty="0"/>
              <a:t>Львы петербургские мосты</a:t>
            </a:r>
          </a:p>
          <a:p>
            <a:r>
              <a:rPr lang="ru-RU" dirty="0"/>
              <a:t>Бессонно охраняют.</a:t>
            </a:r>
          </a:p>
          <a:p>
            <a:r>
              <a:rPr lang="ru-RU" dirty="0"/>
              <a:t>«С поднятой лапой, как живые»</a:t>
            </a:r>
          </a:p>
          <a:p>
            <a:r>
              <a:rPr lang="ru-RU" dirty="0"/>
              <a:t>Стоят два льва сторожевые,</a:t>
            </a:r>
          </a:p>
          <a:p>
            <a:r>
              <a:rPr lang="ru-RU" dirty="0"/>
              <a:t>Шар мощной лапой подпирают,</a:t>
            </a:r>
          </a:p>
          <a:p>
            <a:r>
              <a:rPr lang="ru-RU" dirty="0"/>
              <a:t>Как будто мячиком играют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8. Вот большой тенистый сад,</a:t>
            </a:r>
          </a:p>
          <a:p>
            <a:r>
              <a:rPr lang="ru-RU" dirty="0"/>
              <a:t>А за садом – «Зоосад».</a:t>
            </a:r>
          </a:p>
          <a:p>
            <a:r>
              <a:rPr lang="ru-RU" dirty="0"/>
              <a:t>Сколько там живет зверей,</a:t>
            </a:r>
          </a:p>
          <a:p>
            <a:r>
              <a:rPr lang="ru-RU" dirty="0"/>
              <a:t>Сколько же у них зверей.</a:t>
            </a:r>
          </a:p>
          <a:p>
            <a:r>
              <a:rPr lang="ru-RU" dirty="0"/>
              <a:t>И девчонок, и мальчишек.</a:t>
            </a:r>
          </a:p>
          <a:p>
            <a:r>
              <a:rPr lang="ru-RU" dirty="0"/>
              <a:t>Все хотят увидеть мишек,</a:t>
            </a:r>
          </a:p>
          <a:p>
            <a:r>
              <a:rPr lang="ru-RU" dirty="0"/>
              <a:t>Львов и озорных мартышек!</a:t>
            </a:r>
          </a:p>
        </p:txBody>
      </p:sp>
    </p:spTree>
    <p:extLst>
      <p:ext uri="{BB962C8B-B14F-4D97-AF65-F5344CB8AC3E}">
        <p14:creationId xmlns:p14="http://schemas.microsoft.com/office/powerpoint/2010/main" val="35903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Путеводитель по Санкт-Петербургу. Туристическая карта Петербурга. Скачать карту. Вот он, красавец Санкт-Петербург. Достопримеча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640960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87824" y="5892244"/>
            <a:ext cx="3098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Петропавловская крепость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548680"/>
            <a:ext cx="6480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Картотека загадок о Петербурге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8439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/>
              <a:t>Картотека загадок</a:t>
            </a:r>
            <a:endParaRPr lang="ru-RU" dirty="0"/>
          </a:p>
          <a:p>
            <a:r>
              <a:rPr lang="ru-RU" dirty="0"/>
              <a:t>* * *</a:t>
            </a:r>
          </a:p>
          <a:p>
            <a:r>
              <a:rPr lang="ru-RU" dirty="0"/>
              <a:t>Только ночью отдыхают</a:t>
            </a:r>
          </a:p>
          <a:p>
            <a:r>
              <a:rPr lang="ru-RU" dirty="0"/>
              <a:t> Залы Зимнего дворца.</a:t>
            </a:r>
          </a:p>
          <a:p>
            <a:r>
              <a:rPr lang="ru-RU" dirty="0"/>
              <a:t> Посетители музея прибывают без конца</a:t>
            </a:r>
          </a:p>
          <a:p>
            <a:r>
              <a:rPr lang="ru-RU" dirty="0"/>
              <a:t> Рады все, что лицезрели Зданье зодчего ... </a:t>
            </a:r>
          </a:p>
          <a:p>
            <a:r>
              <a:rPr lang="ru-RU" dirty="0"/>
              <a:t>А шедевры Эрмитажа</a:t>
            </a:r>
          </a:p>
          <a:p>
            <a:r>
              <a:rPr lang="ru-RU" dirty="0"/>
              <a:t> Многим ночью снятся даже!</a:t>
            </a:r>
          </a:p>
          <a:p>
            <a:r>
              <a:rPr lang="ru-RU" dirty="0"/>
              <a:t>                                           (Растрелли)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9567" y="349915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/>
              <a:t> * * * </a:t>
            </a:r>
            <a:endParaRPr lang="ru-RU" dirty="0"/>
          </a:p>
          <a:p>
            <a:r>
              <a:rPr lang="ru-RU" dirty="0"/>
              <a:t>Вот еще одна загадка:</a:t>
            </a:r>
          </a:p>
          <a:p>
            <a:r>
              <a:rPr lang="ru-RU" dirty="0"/>
              <a:t> Отгадайте-ка, ребятки, </a:t>
            </a:r>
          </a:p>
          <a:p>
            <a:r>
              <a:rPr lang="ru-RU" dirty="0"/>
              <a:t>Что за всадник на коне </a:t>
            </a:r>
          </a:p>
          <a:p>
            <a:r>
              <a:rPr lang="ru-RU" dirty="0"/>
              <a:t>Топчет змея на земле? </a:t>
            </a:r>
          </a:p>
          <a:p>
            <a:r>
              <a:rPr lang="ru-RU" dirty="0"/>
              <a:t>Всадника на том коне </a:t>
            </a:r>
          </a:p>
          <a:p>
            <a:r>
              <a:rPr lang="ru-RU" dirty="0"/>
              <a:t>Сделал скульптор ... </a:t>
            </a:r>
          </a:p>
          <a:p>
            <a:r>
              <a:rPr lang="ru-RU" dirty="0"/>
              <a:t>                             (Фальконе)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76056" y="209596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/>
              <a:t>* * *</a:t>
            </a:r>
            <a:endParaRPr lang="ru-RU" dirty="0"/>
          </a:p>
          <a:p>
            <a:r>
              <a:rPr lang="ru-RU" dirty="0"/>
              <a:t>Крепость на Неве лежит, </a:t>
            </a:r>
          </a:p>
          <a:p>
            <a:r>
              <a:rPr lang="ru-RU" dirty="0"/>
              <a:t>В небе тонкий шпиль блестит.</a:t>
            </a:r>
          </a:p>
          <a:p>
            <a:r>
              <a:rPr lang="ru-RU" dirty="0"/>
              <a:t>Стала первой, стала главной</a:t>
            </a:r>
          </a:p>
          <a:p>
            <a:r>
              <a:rPr lang="ru-RU" dirty="0"/>
              <a:t> Крепость в честь Петра и Павла. </a:t>
            </a:r>
          </a:p>
          <a:p>
            <a:r>
              <a:rPr lang="ru-RU" dirty="0"/>
              <a:t>Петропавловской она </a:t>
            </a:r>
          </a:p>
          <a:p>
            <a:r>
              <a:rPr lang="ru-RU" dirty="0"/>
              <a:t>Не случайно названа.</a:t>
            </a:r>
          </a:p>
          <a:p>
            <a:r>
              <a:rPr lang="ru-RU" dirty="0"/>
              <a:t> И стоим мы, рот разинув, </a:t>
            </a:r>
          </a:p>
          <a:p>
            <a:r>
              <a:rPr lang="ru-RU" dirty="0"/>
              <a:t>У творения ...</a:t>
            </a:r>
          </a:p>
          <a:p>
            <a:r>
              <a:rPr lang="ru-RU" dirty="0"/>
              <a:t>(</a:t>
            </a:r>
            <a:r>
              <a:rPr lang="ru-RU" dirty="0" err="1"/>
              <a:t>Трезини</a:t>
            </a:r>
            <a:r>
              <a:rPr lang="ru-RU" dirty="0"/>
              <a:t>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55976" y="3360656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* * *</a:t>
            </a:r>
          </a:p>
          <a:p>
            <a:r>
              <a:rPr lang="ru-RU" dirty="0"/>
              <a:t>Сердится что-то старушка Нева ! </a:t>
            </a:r>
          </a:p>
          <a:p>
            <a:r>
              <a:rPr lang="ru-RU" dirty="0"/>
              <a:t>Хочется ей проглотить острова,</a:t>
            </a:r>
          </a:p>
          <a:p>
            <a:r>
              <a:rPr lang="ru-RU" dirty="0"/>
              <a:t> Биться волной о прибрежный гранит, </a:t>
            </a:r>
          </a:p>
          <a:p>
            <a:r>
              <a:rPr lang="ru-RU" dirty="0"/>
              <a:t>Выплеснуть воды и бед натворить,</a:t>
            </a:r>
          </a:p>
          <a:p>
            <a:r>
              <a:rPr lang="ru-RU" dirty="0"/>
              <a:t>Чтобы кругом оборвалось движенье!</a:t>
            </a:r>
          </a:p>
          <a:p>
            <a:r>
              <a:rPr lang="ru-RU" dirty="0"/>
              <a:t> Как называется это явленье?</a:t>
            </a:r>
          </a:p>
          <a:p>
            <a:r>
              <a:rPr lang="ru-RU" dirty="0"/>
              <a:t>                                           (Наводнение)</a:t>
            </a:r>
          </a:p>
        </p:txBody>
      </p:sp>
    </p:spTree>
    <p:extLst>
      <p:ext uri="{BB962C8B-B14F-4D97-AF65-F5344CB8AC3E}">
        <p14:creationId xmlns:p14="http://schemas.microsoft.com/office/powerpoint/2010/main" val="98733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/>
              <a:t>* * *</a:t>
            </a:r>
            <a:endParaRPr lang="ru-RU" dirty="0"/>
          </a:p>
          <a:p>
            <a:r>
              <a:rPr lang="ru-RU" dirty="0"/>
              <a:t>Фараона голова, остальное - тело льва. </a:t>
            </a:r>
          </a:p>
          <a:p>
            <a:r>
              <a:rPr lang="ru-RU" dirty="0"/>
              <a:t>Что за странные творенья? </a:t>
            </a:r>
          </a:p>
          <a:p>
            <a:r>
              <a:rPr lang="ru-RU" dirty="0"/>
              <a:t>Не одно, а целых два?</a:t>
            </a:r>
          </a:p>
          <a:p>
            <a:r>
              <a:rPr lang="ru-RU" dirty="0"/>
              <a:t> Вот загадка для Эдипа!</a:t>
            </a:r>
          </a:p>
          <a:p>
            <a:r>
              <a:rPr lang="ru-RU" dirty="0"/>
              <a:t> Это-...</a:t>
            </a:r>
          </a:p>
          <a:p>
            <a:r>
              <a:rPr lang="ru-RU" dirty="0"/>
              <a:t>(Сфинксы из Египта)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76056" y="39914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/>
              <a:t>* * *</a:t>
            </a:r>
            <a:endParaRPr lang="ru-RU" dirty="0"/>
          </a:p>
          <a:p>
            <a:r>
              <a:rPr lang="ru-RU" dirty="0"/>
              <a:t>Кто был мастер на все руки, </a:t>
            </a:r>
          </a:p>
          <a:p>
            <a:r>
              <a:rPr lang="ru-RU" dirty="0"/>
              <a:t>Не зевал от лени-скуки,</a:t>
            </a:r>
          </a:p>
          <a:p>
            <a:r>
              <a:rPr lang="ru-RU" dirty="0"/>
              <a:t> Сам отличный мореход, </a:t>
            </a:r>
          </a:p>
          <a:p>
            <a:r>
              <a:rPr lang="ru-RU" dirty="0"/>
              <a:t>Основал Российский флот?</a:t>
            </a:r>
          </a:p>
          <a:p>
            <a:r>
              <a:rPr lang="ru-RU" dirty="0"/>
              <a:t>                                         (Петр </a:t>
            </a:r>
            <a:r>
              <a:rPr lang="en-US" dirty="0"/>
              <a:t>I</a:t>
            </a:r>
            <a:r>
              <a:rPr lang="ru-RU" dirty="0"/>
              <a:t>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291973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/>
              <a:t>* * *</a:t>
            </a:r>
            <a:endParaRPr lang="ru-RU" dirty="0"/>
          </a:p>
          <a:p>
            <a:r>
              <a:rPr lang="ru-RU" dirty="0"/>
              <a:t>Две высокие колонны</a:t>
            </a:r>
          </a:p>
          <a:p>
            <a:r>
              <a:rPr lang="ru-RU" dirty="0"/>
              <a:t>Замаячили вдали.</a:t>
            </a:r>
          </a:p>
          <a:p>
            <a:r>
              <a:rPr lang="ru-RU" dirty="0"/>
              <a:t>До чего они огромны,</a:t>
            </a:r>
          </a:p>
          <a:p>
            <a:r>
              <a:rPr lang="ru-RU" dirty="0"/>
              <a:t>Непонятны и чудны!</a:t>
            </a:r>
          </a:p>
          <a:p>
            <a:r>
              <a:rPr lang="ru-RU" dirty="0"/>
              <a:t>По бокам колонн скульптуры.</a:t>
            </a:r>
          </a:p>
          <a:p>
            <a:r>
              <a:rPr lang="ru-RU" dirty="0"/>
              <a:t>Тоже крупные фигуры -</a:t>
            </a:r>
          </a:p>
          <a:p>
            <a:r>
              <a:rPr lang="ru-RU" dirty="0"/>
              <a:t>Волга, Волхов,</a:t>
            </a:r>
          </a:p>
          <a:p>
            <a:r>
              <a:rPr lang="ru-RU" dirty="0"/>
              <a:t>Днепр, Нева ...</a:t>
            </a:r>
          </a:p>
          <a:p>
            <a:r>
              <a:rPr lang="ru-RU" dirty="0"/>
              <a:t>Догадались, детвора?</a:t>
            </a:r>
          </a:p>
          <a:p>
            <a:r>
              <a:rPr lang="ru-RU" dirty="0"/>
              <a:t>Там, где бьют о берег волны,</a:t>
            </a:r>
          </a:p>
          <a:p>
            <a:r>
              <a:rPr lang="ru-RU" dirty="0"/>
              <a:t>И Нева так широка,</a:t>
            </a:r>
          </a:p>
          <a:p>
            <a:r>
              <a:rPr lang="ru-RU" dirty="0"/>
              <a:t>Две Ростральные колонны -</a:t>
            </a:r>
          </a:p>
          <a:p>
            <a:r>
              <a:rPr lang="ru-RU" dirty="0"/>
              <a:t>Два огромных маяка.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3968" y="2568972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/>
              <a:t>* * *</a:t>
            </a:r>
            <a:endParaRPr lang="ru-RU" dirty="0"/>
          </a:p>
          <a:p>
            <a:r>
              <a:rPr lang="ru-RU" dirty="0"/>
              <a:t>Кто скорее догадается, </a:t>
            </a:r>
          </a:p>
          <a:p>
            <a:r>
              <a:rPr lang="ru-RU" dirty="0"/>
              <a:t>Как постройка называется, </a:t>
            </a:r>
          </a:p>
          <a:p>
            <a:r>
              <a:rPr lang="ru-RU" dirty="0"/>
              <a:t>Где кораблик в небесах </a:t>
            </a:r>
          </a:p>
          <a:p>
            <a:r>
              <a:rPr lang="ru-RU" dirty="0"/>
              <a:t>Раздувает паруса?</a:t>
            </a:r>
          </a:p>
          <a:p>
            <a:r>
              <a:rPr lang="ru-RU" dirty="0"/>
              <a:t> Правильно, Адмиралтейство, </a:t>
            </a:r>
          </a:p>
          <a:p>
            <a:r>
              <a:rPr lang="ru-RU" dirty="0"/>
              <a:t>Только чур, без ротозейства! </a:t>
            </a:r>
          </a:p>
          <a:p>
            <a:r>
              <a:rPr lang="ru-RU" dirty="0"/>
              <a:t>Если голову задрать-</a:t>
            </a:r>
          </a:p>
          <a:p>
            <a:r>
              <a:rPr lang="ru-RU" dirty="0"/>
              <a:t>Можно шапку потерять, </a:t>
            </a:r>
          </a:p>
          <a:p>
            <a:r>
              <a:rPr lang="ru-RU" dirty="0"/>
              <a:t>Видя шпиль строенья славного </a:t>
            </a:r>
          </a:p>
          <a:p>
            <a:r>
              <a:rPr lang="ru-RU" dirty="0"/>
              <a:t>Архитектора ...</a:t>
            </a:r>
          </a:p>
          <a:p>
            <a:r>
              <a:rPr lang="ru-RU" dirty="0"/>
              <a:t>                                                           (Захарова)</a:t>
            </a:r>
          </a:p>
        </p:txBody>
      </p:sp>
    </p:spTree>
    <p:extLst>
      <p:ext uri="{BB962C8B-B14F-4D97-AF65-F5344CB8AC3E}">
        <p14:creationId xmlns:p14="http://schemas.microsoft.com/office/powerpoint/2010/main" val="59845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&quot;РОЗА ВЕТРОВ&quot;Томск - Санкт-Петербур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424936" cy="496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476672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Картотека стихов о Санкт - Петербурге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8655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Стихи о Санкт-Петербурге для детей.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dirty="0"/>
              <a:t>Санкт-Петербург – гранитный город,</a:t>
            </a:r>
          </a:p>
          <a:p>
            <a:r>
              <a:rPr lang="ru-RU" dirty="0"/>
              <a:t>Взнесенный славой над Невой,</a:t>
            </a:r>
          </a:p>
          <a:p>
            <a:r>
              <a:rPr lang="ru-RU" dirty="0"/>
              <a:t>Где небосвод давно распорот – Адмиралтейскою иглой!</a:t>
            </a:r>
          </a:p>
          <a:p>
            <a:r>
              <a:rPr lang="ru-RU" dirty="0"/>
              <a:t>Как явь, вплелись твои туманы</a:t>
            </a:r>
          </a:p>
          <a:p>
            <a:r>
              <a:rPr lang="ru-RU" dirty="0"/>
              <a:t>Виденья двухсотлетних снов,</a:t>
            </a:r>
          </a:p>
          <a:p>
            <a:r>
              <a:rPr lang="ru-RU" dirty="0"/>
              <a:t>О, самый призрачный и странный</a:t>
            </a:r>
          </a:p>
          <a:p>
            <a:r>
              <a:rPr lang="ru-RU" dirty="0"/>
              <a:t>Из всех российских городов!</a:t>
            </a:r>
          </a:p>
          <a:p>
            <a:r>
              <a:rPr lang="ru-RU" dirty="0"/>
              <a:t>Недаром Пушкин и Растрелли</a:t>
            </a:r>
          </a:p>
          <a:p>
            <a:r>
              <a:rPr lang="ru-RU" dirty="0"/>
              <a:t>Сверкнувши молнией в веках,</a:t>
            </a:r>
          </a:p>
          <a:p>
            <a:r>
              <a:rPr lang="ru-RU" dirty="0"/>
              <a:t>Так титанически воспели</a:t>
            </a:r>
          </a:p>
          <a:p>
            <a:r>
              <a:rPr lang="ru-RU" dirty="0"/>
              <a:t>Тебя в граните и в стихах!</a:t>
            </a:r>
          </a:p>
          <a:p>
            <a:r>
              <a:rPr lang="ru-RU" dirty="0"/>
              <a:t>И – майской ночью в белом дыме,</a:t>
            </a:r>
          </a:p>
          <a:p>
            <a:r>
              <a:rPr lang="ru-RU" dirty="0"/>
              <a:t>И – в </a:t>
            </a:r>
            <a:r>
              <a:rPr lang="ru-RU" dirty="0" err="1"/>
              <a:t>завываньи</a:t>
            </a:r>
            <a:r>
              <a:rPr lang="ru-RU" dirty="0"/>
              <a:t> зимних </a:t>
            </a:r>
            <a:r>
              <a:rPr lang="ru-RU" dirty="0" err="1"/>
              <a:t>пург</a:t>
            </a:r>
            <a:r>
              <a:rPr lang="ru-RU" dirty="0"/>
              <a:t>-</a:t>
            </a:r>
          </a:p>
          <a:p>
            <a:r>
              <a:rPr lang="ru-RU" dirty="0"/>
              <a:t>Ты – всех прекрасней,- несравнимый</a:t>
            </a:r>
          </a:p>
          <a:p>
            <a:r>
              <a:rPr lang="ru-RU" dirty="0"/>
              <a:t>Блистательный Санкт-Петербург!</a:t>
            </a:r>
          </a:p>
          <a:p>
            <a:r>
              <a:rPr lang="ru-RU" dirty="0"/>
              <a:t>(Н. Агнивцев)</a:t>
            </a:r>
          </a:p>
          <a:p>
            <a:r>
              <a:rPr lang="ru-RU" dirty="0"/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04048" y="404664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Очень просто сесть в трамвай</a:t>
            </a:r>
          </a:p>
          <a:p>
            <a:r>
              <a:rPr lang="ru-RU" dirty="0"/>
              <a:t>И сказать: «Вези давай!»</a:t>
            </a:r>
          </a:p>
          <a:p>
            <a:r>
              <a:rPr lang="ru-RU" dirty="0"/>
              <a:t>Очень просто сесть в такси</a:t>
            </a:r>
          </a:p>
          <a:p>
            <a:r>
              <a:rPr lang="ru-RU" dirty="0"/>
              <a:t>И сказать: «Давай вези!»</a:t>
            </a:r>
          </a:p>
          <a:p>
            <a:r>
              <a:rPr lang="ru-RU" dirty="0"/>
              <a:t>Ну а если вам не к спеху,</a:t>
            </a:r>
          </a:p>
          <a:p>
            <a:r>
              <a:rPr lang="ru-RU" dirty="0"/>
              <a:t>Если город вам знаком,</a:t>
            </a:r>
          </a:p>
          <a:p>
            <a:r>
              <a:rPr lang="ru-RU" dirty="0"/>
              <a:t>Интереснее - не ехать,</a:t>
            </a:r>
          </a:p>
          <a:p>
            <a:r>
              <a:rPr lang="ru-RU" dirty="0"/>
              <a:t>Интереснее – пешком!</a:t>
            </a:r>
          </a:p>
          <a:p>
            <a:r>
              <a:rPr lang="ru-RU" dirty="0"/>
              <a:t>(</a:t>
            </a:r>
            <a:r>
              <a:rPr lang="ru-RU" dirty="0" err="1"/>
              <a:t>М.Борисова</a:t>
            </a:r>
            <a:r>
              <a:rPr lang="ru-RU" dirty="0"/>
              <a:t>)</a:t>
            </a:r>
          </a:p>
        </p:txBody>
      </p:sp>
      <p:pic>
        <p:nvPicPr>
          <p:cNvPr id="2050" name="Picture 2" descr="Wir verlassen für St. Petersbu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047576"/>
            <a:ext cx="4163176" cy="312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39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82013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Мы очень любим город свой.</a:t>
            </a:r>
          </a:p>
          <a:p>
            <a:r>
              <a:rPr lang="ru-RU" dirty="0"/>
              <a:t>Сияет солнце над Невой,</a:t>
            </a:r>
          </a:p>
          <a:p>
            <a:r>
              <a:rPr lang="ru-RU" dirty="0"/>
              <a:t>Или дожди стучат в окно –</a:t>
            </a:r>
          </a:p>
          <a:p>
            <a:r>
              <a:rPr lang="ru-RU" dirty="0"/>
              <a:t>Его мы любим все равно.</a:t>
            </a:r>
          </a:p>
          <a:p>
            <a:r>
              <a:rPr lang="ru-RU" dirty="0"/>
              <a:t>Мы в этом городе живем.</a:t>
            </a:r>
          </a:p>
          <a:p>
            <a:r>
              <a:rPr lang="ru-RU" dirty="0"/>
              <a:t>И он растет, и мы растем</a:t>
            </a:r>
          </a:p>
          <a:p>
            <a:r>
              <a:rPr lang="ru-RU" dirty="0"/>
              <a:t>(</a:t>
            </a:r>
            <a:r>
              <a:rPr lang="ru-RU" dirty="0" err="1"/>
              <a:t>М.Борисова</a:t>
            </a:r>
            <a:r>
              <a:rPr lang="ru-RU" dirty="0"/>
              <a:t>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220072" y="349467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Цирк не любить нельзя,</a:t>
            </a:r>
          </a:p>
          <a:p>
            <a:r>
              <a:rPr lang="ru-RU" dirty="0"/>
              <a:t>Цирк непременно праздник,</a:t>
            </a:r>
          </a:p>
          <a:p>
            <a:r>
              <a:rPr lang="ru-RU" dirty="0"/>
              <a:t>Встретиться с ним, друзья,</a:t>
            </a:r>
          </a:p>
          <a:p>
            <a:r>
              <a:rPr lang="ru-RU" dirty="0"/>
              <a:t>Вы не мечтали разве?</a:t>
            </a:r>
          </a:p>
          <a:p>
            <a:r>
              <a:rPr lang="ru-RU" dirty="0"/>
              <a:t>Помните, давним днем</a:t>
            </a:r>
          </a:p>
          <a:p>
            <a:r>
              <a:rPr lang="ru-RU" dirty="0"/>
              <a:t>Вам улыбнулась мама:</a:t>
            </a:r>
          </a:p>
          <a:p>
            <a:r>
              <a:rPr lang="ru-RU" dirty="0"/>
              <a:t>Завтра мы в цирк идем,</a:t>
            </a:r>
          </a:p>
          <a:p>
            <a:r>
              <a:rPr lang="ru-RU" dirty="0"/>
              <a:t>Новая там программа!</a:t>
            </a:r>
          </a:p>
          <a:p>
            <a:r>
              <a:rPr lang="ru-RU" dirty="0"/>
              <a:t>Цирк – это обязательно</a:t>
            </a:r>
          </a:p>
          <a:p>
            <a:r>
              <a:rPr lang="ru-RU" dirty="0"/>
              <a:t>И ловкость, и задор.</a:t>
            </a:r>
          </a:p>
          <a:p>
            <a:r>
              <a:rPr lang="ru-RU" dirty="0"/>
              <a:t>Там удивит вас фокусник,</a:t>
            </a:r>
          </a:p>
          <a:p>
            <a:r>
              <a:rPr lang="ru-RU" dirty="0"/>
              <a:t>И удивит жонглер.</a:t>
            </a:r>
          </a:p>
          <a:p>
            <a:r>
              <a:rPr lang="ru-RU" dirty="0"/>
              <a:t>Там выйдет смелость на парад,</a:t>
            </a:r>
          </a:p>
          <a:p>
            <a:r>
              <a:rPr lang="ru-RU" dirty="0"/>
              <a:t>Там крутит сальто акробат,</a:t>
            </a:r>
          </a:p>
          <a:p>
            <a:r>
              <a:rPr lang="ru-RU" dirty="0"/>
              <a:t>Там все, что клоун делает,</a:t>
            </a:r>
          </a:p>
          <a:p>
            <a:r>
              <a:rPr lang="ru-RU" dirty="0"/>
              <a:t>Смешно и невпопад</a:t>
            </a:r>
          </a:p>
          <a:p>
            <a:r>
              <a:rPr lang="ru-RU" dirty="0"/>
              <a:t>(</a:t>
            </a:r>
            <a:r>
              <a:rPr lang="ru-RU" dirty="0" err="1"/>
              <a:t>Ю.Погорельский</a:t>
            </a:r>
            <a:r>
              <a:rPr lang="ru-RU" dirty="0"/>
              <a:t>)</a:t>
            </a:r>
          </a:p>
        </p:txBody>
      </p:sp>
      <p:pic>
        <p:nvPicPr>
          <p:cNvPr id="3076" name="Picture 4" descr="Санкт-петербург - дворцовая площадь - Фото 9 - Достопримечательности мира. - Страны - Фотосай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13338"/>
            <a:ext cx="4896544" cy="396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86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Ее зовут Нева</a:t>
            </a:r>
          </a:p>
          <a:p>
            <a:r>
              <a:rPr lang="ru-RU" dirty="0"/>
              <a:t>И широка и глубока</a:t>
            </a:r>
          </a:p>
          <a:p>
            <a:r>
              <a:rPr lang="ru-RU" dirty="0"/>
              <a:t>Речная синева.</a:t>
            </a:r>
          </a:p>
          <a:p>
            <a:r>
              <a:rPr lang="ru-RU" dirty="0"/>
              <a:t>Нева волною в берег бьет,</a:t>
            </a:r>
          </a:p>
          <a:p>
            <a:r>
              <a:rPr lang="ru-RU" dirty="0"/>
              <a:t>Нева к заливу лед несет</a:t>
            </a:r>
          </a:p>
          <a:p>
            <a:r>
              <a:rPr lang="ru-RU" dirty="0"/>
              <a:t>(</a:t>
            </a:r>
            <a:r>
              <a:rPr lang="ru-RU" dirty="0" err="1"/>
              <a:t>Н.Поляков</a:t>
            </a:r>
            <a:r>
              <a:rPr lang="ru-RU" dirty="0"/>
              <a:t>)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Стреляет в полдень пушка,</a:t>
            </a:r>
          </a:p>
          <a:p>
            <a:r>
              <a:rPr lang="ru-RU" dirty="0"/>
              <a:t>Скрывается в дыму,</a:t>
            </a:r>
          </a:p>
          <a:p>
            <a:r>
              <a:rPr lang="ru-RU" dirty="0"/>
              <a:t>Когда стреляет пушка,</a:t>
            </a:r>
          </a:p>
          <a:p>
            <a:r>
              <a:rPr lang="ru-RU" dirty="0"/>
              <a:t>Не страшно никому.</a:t>
            </a:r>
          </a:p>
          <a:p>
            <a:r>
              <a:rPr lang="ru-RU" dirty="0"/>
              <a:t>Шумит волна речная</a:t>
            </a:r>
          </a:p>
          <a:p>
            <a:r>
              <a:rPr lang="ru-RU" dirty="0"/>
              <a:t>У крепостной стены,</a:t>
            </a:r>
          </a:p>
          <a:p>
            <a:r>
              <a:rPr lang="ru-RU" dirty="0"/>
              <a:t>А пушка ведь ручная –</a:t>
            </a:r>
          </a:p>
          <a:p>
            <a:r>
              <a:rPr lang="ru-RU" dirty="0"/>
              <a:t>Она не для войны</a:t>
            </a:r>
          </a:p>
          <a:p>
            <a:r>
              <a:rPr lang="ru-RU" dirty="0"/>
              <a:t>(</a:t>
            </a:r>
            <a:r>
              <a:rPr lang="ru-RU" dirty="0" err="1"/>
              <a:t>М.Борисова</a:t>
            </a:r>
            <a:r>
              <a:rPr lang="ru-RU" dirty="0"/>
              <a:t>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864257" y="172331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У красавицы Невы</a:t>
            </a:r>
          </a:p>
          <a:p>
            <a:r>
              <a:rPr lang="ru-RU" dirty="0"/>
              <a:t>Ожерелье из листвы</a:t>
            </a:r>
          </a:p>
          <a:p>
            <a:r>
              <a:rPr lang="ru-RU" dirty="0"/>
              <a:t>Из гранитов самых лучших</a:t>
            </a:r>
          </a:p>
          <a:p>
            <a:r>
              <a:rPr lang="ru-RU" dirty="0"/>
              <a:t>Сшито платье на века.</a:t>
            </a:r>
          </a:p>
          <a:p>
            <a:r>
              <a:rPr lang="ru-RU" dirty="0"/>
              <a:t>Но совсем не белоручка</a:t>
            </a:r>
          </a:p>
          <a:p>
            <a:r>
              <a:rPr lang="ru-RU" dirty="0"/>
              <a:t>Знаменитая река:</a:t>
            </a:r>
          </a:p>
          <a:p>
            <a:r>
              <a:rPr lang="ru-RU" dirty="0"/>
              <a:t>Баржи, </a:t>
            </a:r>
            <a:r>
              <a:rPr lang="ru-RU" dirty="0" err="1"/>
              <a:t>лодк</a:t>
            </a:r>
            <a:r>
              <a:rPr lang="ru-RU" dirty="0"/>
              <a:t>, пароходы</a:t>
            </a:r>
          </a:p>
          <a:p>
            <a:r>
              <a:rPr lang="ru-RU" dirty="0"/>
              <a:t>На себе несет Нева.</a:t>
            </a:r>
          </a:p>
          <a:p>
            <a:r>
              <a:rPr lang="ru-RU" dirty="0"/>
              <a:t>И в трубе водопроводной</a:t>
            </a:r>
          </a:p>
          <a:p>
            <a:r>
              <a:rPr lang="ru-RU" dirty="0"/>
              <a:t>Тоже плещется Нева.</a:t>
            </a:r>
          </a:p>
          <a:p>
            <a:r>
              <a:rPr lang="ru-RU" dirty="0"/>
              <a:t>(</a:t>
            </a:r>
            <a:r>
              <a:rPr lang="ru-RU" dirty="0" err="1"/>
              <a:t>М.Борисова</a:t>
            </a:r>
            <a:r>
              <a:rPr lang="ru-RU" dirty="0"/>
              <a:t>)</a:t>
            </a:r>
          </a:p>
        </p:txBody>
      </p:sp>
      <p:pic>
        <p:nvPicPr>
          <p:cNvPr id="4100" name="Picture 4" descr="Купить Новый год в Петербурге Gerh Travel НОВЫЙ ГОД В ПЕТЕРБУРГЕ со скидкой в интернет-магазине kupivip.ru - распродаж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362647"/>
            <a:ext cx="4968552" cy="298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33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а: Санкт-Петербург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0648"/>
            <a:ext cx="4099432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548680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Моему городу</a:t>
            </a:r>
          </a:p>
          <a:p>
            <a:r>
              <a:rPr lang="ru-RU" dirty="0"/>
              <a:t>Среди болот, дорог и вьюг,</a:t>
            </a:r>
          </a:p>
          <a:p>
            <a:r>
              <a:rPr lang="ru-RU" dirty="0"/>
              <a:t>Как исполин из сказки,</a:t>
            </a:r>
          </a:p>
          <a:p>
            <a:r>
              <a:rPr lang="ru-RU" dirty="0"/>
              <a:t>Явился миру Петербург,</a:t>
            </a:r>
          </a:p>
          <a:p>
            <a:r>
              <a:rPr lang="ru-RU" dirty="0"/>
              <a:t>Волной любви обласкан!</a:t>
            </a:r>
          </a:p>
          <a:p>
            <a:r>
              <a:rPr lang="ru-RU" dirty="0"/>
              <a:t>Его скульптуры и дворцы,</a:t>
            </a:r>
          </a:p>
          <a:p>
            <a:r>
              <a:rPr lang="ru-RU" dirty="0"/>
              <a:t>Фонтаны, скверы, парки,</a:t>
            </a:r>
          </a:p>
          <a:p>
            <a:r>
              <a:rPr lang="ru-RU" dirty="0"/>
              <a:t>Его ограды и мосты,</a:t>
            </a:r>
          </a:p>
          <a:p>
            <a:r>
              <a:rPr lang="ru-RU" dirty="0"/>
              <a:t>Кораблик на Фонтанке,</a:t>
            </a:r>
          </a:p>
          <a:p>
            <a:r>
              <a:rPr lang="ru-RU" dirty="0"/>
              <a:t>Его кресты, его гранит -</a:t>
            </a:r>
          </a:p>
          <a:p>
            <a:r>
              <a:rPr lang="ru-RU" dirty="0"/>
              <a:t>Веков узор так прочен! -</a:t>
            </a:r>
          </a:p>
          <a:p>
            <a:r>
              <a:rPr lang="ru-RU" dirty="0"/>
              <a:t>Все восхищает и пленит</a:t>
            </a:r>
          </a:p>
          <a:p>
            <a:r>
              <a:rPr lang="ru-RU" dirty="0"/>
              <a:t>В сиянье белой ночи.</a:t>
            </a:r>
          </a:p>
          <a:p>
            <a:r>
              <a:rPr lang="ru-RU" dirty="0"/>
              <a:t>Люблю тебя я, город мой,</a:t>
            </a:r>
          </a:p>
          <a:p>
            <a:r>
              <a:rPr lang="ru-RU" dirty="0"/>
              <a:t>Не знаю краше места!</a:t>
            </a:r>
          </a:p>
          <a:p>
            <a:r>
              <a:rPr lang="ru-RU" dirty="0"/>
              <a:t>мне жизнь, единая с тобой,</a:t>
            </a:r>
          </a:p>
          <a:p>
            <a:r>
              <a:rPr lang="ru-RU" dirty="0"/>
              <a:t>Дарована в наследство!</a:t>
            </a:r>
          </a:p>
          <a:p>
            <a:r>
              <a:rPr lang="ru-RU" dirty="0" err="1"/>
              <a:t>К.Озерова</a:t>
            </a:r>
            <a:endParaRPr lang="ru-RU" dirty="0"/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7291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129</TotalTime>
  <Words>1605</Words>
  <Application>Microsoft Office PowerPoint</Application>
  <PresentationFormat>Экран (4:3)</PresentationFormat>
  <Paragraphs>407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Официальная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HomePC</dc:creator>
  <cp:lastModifiedBy>HomePC</cp:lastModifiedBy>
  <cp:revision>13</cp:revision>
  <cp:lastPrinted>2015-01-08T21:19:31Z</cp:lastPrinted>
  <dcterms:created xsi:type="dcterms:W3CDTF">2015-01-08T19:34:28Z</dcterms:created>
  <dcterms:modified xsi:type="dcterms:W3CDTF">2015-02-12T18:25:33Z</dcterms:modified>
</cp:coreProperties>
</file>