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4" r:id="rId15"/>
    <p:sldId id="275" r:id="rId16"/>
    <p:sldId id="276" r:id="rId17"/>
    <p:sldId id="280" r:id="rId18"/>
    <p:sldId id="281" r:id="rId19"/>
    <p:sldId id="283" r:id="rId20"/>
    <p:sldId id="284" r:id="rId21"/>
    <p:sldId id="287" r:id="rId22"/>
    <p:sldId id="286" r:id="rId23"/>
    <p:sldId id="288" r:id="rId24"/>
    <p:sldId id="289" r:id="rId25"/>
    <p:sldId id="290" r:id="rId26"/>
    <p:sldId id="291" r:id="rId27"/>
    <p:sldId id="293" r:id="rId28"/>
    <p:sldId id="294" r:id="rId29"/>
    <p:sldId id="298" r:id="rId30"/>
    <p:sldId id="29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178A-2D78-4C06-A89E-2D79E0D11395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366CC"/>
                </a:solidFill>
              </a:rPr>
              <a:t>Детям о блокаде Ленинграда</a:t>
            </a:r>
            <a:endParaRPr lang="ru-RU" sz="3200" b="1" dirty="0">
              <a:solidFill>
                <a:srgbClr val="3366CC"/>
              </a:solidFill>
            </a:endParaRPr>
          </a:p>
        </p:txBody>
      </p:sp>
      <p:pic>
        <p:nvPicPr>
          <p:cNvPr id="4" name="Рисунок 3" descr="blokadpiter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295590_38761425_blokada1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412776"/>
            <a:ext cx="9143999" cy="5445224"/>
          </a:xfrm>
          <a:ln>
            <a:solidFill>
              <a:srgbClr val="FF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0"/>
            <a:ext cx="5112568" cy="2708920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Наш город в снег , до пояса закопан.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 если с крыш , на город посмотреть,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То улицы похожи на окопы,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 которых побывать успела смерть.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20000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476673"/>
            <a:ext cx="5111750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Луна – скользит по небу одиноко,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Как по щеке холодная слеза.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И тёмные дома стоят без </a:t>
            </a:r>
            <a:r>
              <a:rPr lang="ru-RU" sz="1800" b="1" dirty="0" err="1" smtClean="0">
                <a:solidFill>
                  <a:srgbClr val="C00000"/>
                </a:solidFill>
              </a:rPr>
              <a:t>стёкл</a:t>
            </a:r>
            <a:r>
              <a:rPr lang="ru-RU" sz="1800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Как люди, потерявшие глаза.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Но в то , что умер город наш ,-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Не верьте!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Нас не согнут отчаянье и страх…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И если в Ленинград ворвётся враг,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Мы разорвём:</a:t>
            </a:r>
          </a:p>
          <a:p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Последнюю из простынь,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Лишь на бинты,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Но не на белый флаг!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Какое – то время ещё работали школы. Сидели в пальто и шапках в  нетопленном  классе, голодные. Электричества  уже не было, в квартирах горели коптилки – баночки с </a:t>
            </a:r>
            <a:r>
              <a:rPr lang="ru-RU" sz="1800" b="1" dirty="0" err="1" smtClean="0">
                <a:solidFill>
                  <a:srgbClr val="C00000"/>
                </a:solidFill>
              </a:rPr>
              <a:t>с</a:t>
            </a:r>
            <a:r>
              <a:rPr lang="ru-RU" sz="1800" b="1" dirty="0" smtClean="0">
                <a:solidFill>
                  <a:srgbClr val="C00000"/>
                </a:solidFill>
              </a:rPr>
              <a:t> горючей жидкостью, в которые вставляли маленький фитилёк.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Рисунок3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27584" y="1484784"/>
            <a:ext cx="7704856" cy="5112568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Очень </a:t>
            </a:r>
            <a:r>
              <a:rPr lang="ru-RU" sz="2000" b="1" dirty="0" err="1" smtClean="0">
                <a:solidFill>
                  <a:srgbClr val="FF0000"/>
                </a:solidFill>
              </a:rPr>
              <a:t>тяжёдым</a:t>
            </a:r>
            <a:r>
              <a:rPr lang="ru-RU" sz="2000" b="1" dirty="0" smtClean="0">
                <a:solidFill>
                  <a:srgbClr val="FF0000"/>
                </a:solidFill>
              </a:rPr>
              <a:t>  было снабжение продовольствием и водой. С 20 ноября 1941 года нормы на хлеб стали совсем низкие : рабочие в день получали 250 граммов хлеба , а дети и служащие  по 125  граммов хлеба.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024-024-Vot-on-blokadnyj-kusochek-khleb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601416"/>
            <a:ext cx="8568951" cy="5256584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Кусочек хлеба был так мал, что вес его даже не ощущался в руке. В городе не работал водопровод, канализация, не было электричества, топлива, стоял транспорт.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4154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068001" y="1556792"/>
            <a:ext cx="2818585" cy="489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8161903.320957.22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1628800"/>
            <a:ext cx="4041775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Очередь за хлебом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x1-037_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1628800"/>
            <a:ext cx="7056784" cy="4464495"/>
          </a:xfrm>
          <a:ln w="38100">
            <a:solidFill>
              <a:schemeClr val="tx1"/>
            </a:solidFill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b036991629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793338" y="273050"/>
            <a:ext cx="4675174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280517"/>
            <a:ext cx="3008313" cy="55774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Жители истощённые голодом, обессилившие , жили в холодных квартирах с выбитыми стёклами, а зимой был – 41  градус, за водой ,ходили к реке Неве.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Ледовая трасса по Ладожскому озеру начала действовать с 21 ноября 1941 года, Шли днём и ночью по льду озера машины и доставляли в город тонны продовольствия, вооружения, боеприпасов.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d03132910b133197e1d81f7c762260d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1628800"/>
            <a:ext cx="3970784" cy="4608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245433850_1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6016" y="1556792"/>
            <a:ext cx="397078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Автомобильная дорога была названа «дорогой жизни». Она позволила не только ввозить в город продовольствие , но и вывезти из города больных и детей.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01111211454_1_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600200"/>
            <a:ext cx="7272808" cy="470912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Грузовики шли по льду под постоянными бомбёжками, поэтому этот путь прозвали «Дорогой смерти».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ris20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03649" y="1600200"/>
            <a:ext cx="6552728" cy="470912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c31ba4578906bdb3816be6202fd0ec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70879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0"/>
            <a:ext cx="5040560" cy="2492896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Город Петра - гордость России и слава ,- 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 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Устоявшей в неслыханном прежде бою,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/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Третий орден тебе, приколола держава, 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/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На защитного цвета гимнастёрку твою.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10113_16083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620688"/>
            <a:ext cx="5111750" cy="5328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3008313" cy="579350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Шестнадцать тысяч матерей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Пайки получат на заре –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Сто двадцать пять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блокадных грамм,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С огнём и кровью пополам.</a:t>
            </a:r>
          </a:p>
          <a:p>
            <a:endParaRPr lang="ru-RU" sz="1800" dirty="0"/>
          </a:p>
          <a:p>
            <a:endParaRPr lang="ru-RU" sz="1800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30d5a9c99a1d3d036f328ff0e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23528" y="260648"/>
            <a:ext cx="3960440" cy="604867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3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188640"/>
            <a:ext cx="4041775" cy="6192687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 осаждённом Ленинграде Дмитрием Шостаковичем была создана Седьмая симфония, получившая название «Ленинградская».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015-033-Edinstvennyj-v-Leningrade-simfonicheskij-orkestr-radiokomiteta-dal-za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7544" y="1556792"/>
            <a:ext cx="4040188" cy="468052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95_99_10_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148064" y="1700808"/>
            <a:ext cx="3312368" cy="4392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Ленинградцы разводили огороды, что – бы как – то можно было выжить.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ic1994_1806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755576" y="1556792"/>
            <a:ext cx="3456384" cy="4752528"/>
          </a:xfrm>
          <a:ln>
            <a:solidFill>
              <a:srgbClr val="FF000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y_c2775e0b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004048" y="1556792"/>
            <a:ext cx="3528392" cy="4680520"/>
          </a:xfrm>
          <a:ln>
            <a:solidFill>
              <a:srgbClr val="FF0000"/>
            </a:solidFill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12 января 1943 года войска Ленинградского и </a:t>
            </a:r>
            <a:r>
              <a:rPr lang="ru-RU" sz="2000" b="1" dirty="0" err="1" smtClean="0">
                <a:solidFill>
                  <a:srgbClr val="FF0000"/>
                </a:solidFill>
              </a:rPr>
              <a:t>Волховского</a:t>
            </a:r>
            <a:r>
              <a:rPr lang="ru-RU" sz="2000" b="1" dirty="0" smtClean="0">
                <a:solidFill>
                  <a:srgbClr val="FF0000"/>
                </a:solidFill>
              </a:rPr>
              <a:t> фронтов перешли в наступление. Через 6 дней ожесточённых боёв кольцо блокады было прорвано.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6148713_proryv_blokady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1628800"/>
            <a:ext cx="7920880" cy="4680519"/>
          </a:xfr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 всё же город ещё оставался прифронтовым, Враг стоял у его стен. Авиация врага ещё обстреливала жилые дома.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229786561_korneev-e.a.-diarama-blokada-leningrada_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835696" y="1600200"/>
            <a:ext cx="5616624" cy="4709120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Через год, 27 января 1944 года, в честь разгрома фашистских  войск под Ленинградом; прозвучал над Невой торжественный салют : 24 залпа из 324 орудий.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0071-071-Blokada-snjat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99592" y="1600200"/>
            <a:ext cx="7200799" cy="4853136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Битва за Ленинград закончилась. В течение 900 дней ленинградцы боролись и отстаивали свой город. Ни голод и холод, ни авиации , ни </a:t>
            </a:r>
            <a:r>
              <a:rPr lang="ru-RU" sz="2000" b="1" dirty="0" err="1" smtClean="0">
                <a:solidFill>
                  <a:srgbClr val="FF0000"/>
                </a:solidFill>
              </a:rPr>
              <a:t>арт.обстрели</a:t>
            </a:r>
            <a:r>
              <a:rPr lang="ru-RU" sz="2000" b="1" dirty="0" smtClean="0">
                <a:solidFill>
                  <a:srgbClr val="FF0000"/>
                </a:solidFill>
              </a:rPr>
              <a:t> не сломили славных защитников города.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6.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7624" y="1700808"/>
            <a:ext cx="7200800" cy="4896544"/>
          </a:xfr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 суровые дни блокады умерло от голода более 600 тысяч человек. Многие из них похоронены на Пискарёвском – мемориальном кладбище.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77935063_large_0a115cd2fd6d1377d4702d35a297ce5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91680" y="1844824"/>
            <a:ext cx="6048672" cy="4752528"/>
          </a:xfrm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32656"/>
            <a:ext cx="4762872" cy="579350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Слава и тебе, великий город,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Сливший воедино фронт и тыл.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В небывалых трудностях 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Который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Выстоял.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Сражался.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Победил.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_1082s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5220072" y="0"/>
            <a:ext cx="3923928" cy="6858000"/>
          </a:xfr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171400"/>
            <a:ext cx="9144000" cy="702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6408712" cy="2420888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</a:rPr>
              <a:t>                           В истории – не первая осада,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                          Не первый голод, холод и пожарищ дым;  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                          О том, что пережили люди Ленинграда,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                          Теперь все знают – было по плечу лиши им.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58d86675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1628800"/>
            <a:ext cx="7992888" cy="4968552"/>
          </a:xfr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7665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4437112"/>
            <a:ext cx="3923928" cy="2420888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Опять война , опять блокада, -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А может, нам о них забыть?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Я слышу иногда : 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«Не надо, не надо раны бередить.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Ведь это правда, что устали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Мы от рассказов о войне… «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64896" cy="1417638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С тех пор прошло много дней , но ленинградцы очень хорошо помнят  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                           каждый из 900 дней блокады, так как каждый день был битвой за жизнь.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3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1600200"/>
            <a:ext cx="8136904" cy="5135778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27644012_0_thumb[1]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332656"/>
            <a:ext cx="8640960" cy="50405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30014"/>
          </a:xfr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Фашисты решили уничтожить город , стереть его с лица земли , уничтожить ленинградцев.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 концу сентября город был блокирован фашистскими войсками. Не сумев захватить город, противник решил сломить наш город блокадой, бомбардировками с воздуха.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304865975_leningrad-2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556792"/>
            <a:ext cx="7416824" cy="496855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Люди укрывали памятники от бомбёжек , чтобы их сохранить.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x_4f4b190f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4427985" y="1916832"/>
            <a:ext cx="446449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1232402173_st_w590_grafika_1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51520" y="1700808"/>
            <a:ext cx="352839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 время блокады фашисты выпустили по городу 150 тысяч снарядов, сбросили 5 тысяч бомб. Было разрушено и сожжено снарядами и бомбами 3174 здания.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90l1vaqwt52s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67544" y="1628800"/>
            <a:ext cx="4040188" cy="464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327644012_0_thumb[1]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1628800"/>
            <a:ext cx="4041775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647</Words>
  <Application>Microsoft Office PowerPoint</Application>
  <PresentationFormat>Экран (4:3)</PresentationFormat>
  <Paragraphs>65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Детям о блокаде Ленинграда</vt:lpstr>
      <vt:lpstr>Город Петра - гордость России и слава ,-      Устоявшей в неслыханном прежде бою,  Третий орден тебе, приколола держава,   На защитного цвета гимнастёрку твою.</vt:lpstr>
      <vt:lpstr>                           В истории – не первая осада,                             Не первый голод, холод и пожарищ дым;                                О том, что пережили люди Ленинграда,                              Теперь все знают – было по плечу лиши им.  </vt:lpstr>
      <vt:lpstr>Слайд 4</vt:lpstr>
      <vt:lpstr>                        С тех пор прошло много дней , но ленинградцы очень хорошо помнят                               каждый из 900 дней блокады, так как каждый день был битвой за жизнь.</vt:lpstr>
      <vt:lpstr>Слайд 6</vt:lpstr>
      <vt:lpstr>К концу сентября город был блокирован фашистскими войсками. Не сумев захватить город, противник решил сломить наш город блокадой, бомбардировками с воздуха.</vt:lpstr>
      <vt:lpstr>Люди укрывали памятники от бомбёжек , чтобы их сохранить.</vt:lpstr>
      <vt:lpstr>За время блокады фашисты выпустили по городу 150 тысяч снарядов, сбросили 5 тысяч бомб. Было разрушено и сожжено снарядами и бомбами 3174 здания.</vt:lpstr>
      <vt:lpstr>Наш город в снег , до пояса закопан. И если с крыш , на город посмотреть,  То улицы похожи на окопы, В которых побывать успела смерть.</vt:lpstr>
      <vt:lpstr>Слайд 11</vt:lpstr>
      <vt:lpstr>Какое – то время ещё работали школы. Сидели в пальто и шапках в  нетопленном  классе, голодные. Электричества  уже не было, в квартирах горели коптилки – баночки с с горючей жидкостью, в которые вставляли маленький фитилёк.</vt:lpstr>
      <vt:lpstr>Очень тяжёдым  было снабжение продовольствием и водой. С 20 ноября 1941 года нормы на хлеб стали совсем низкие : рабочие в день получали 250 граммов хлеба , а дети и служащие  по 125  граммов хлеба.</vt:lpstr>
      <vt:lpstr>Кусочек хлеба был так мал, что вес его даже не ощущался в руке. В городе не работал водопровод, канализация, не было электричества, топлива, стоял транспорт.</vt:lpstr>
      <vt:lpstr>Очередь за хлебом</vt:lpstr>
      <vt:lpstr>Слайд 16</vt:lpstr>
      <vt:lpstr>Ледовая трасса по Ладожскому озеру начала действовать с 21 ноября 1941 года, Шли днём и ночью по льду озера машины и доставляли в город тонны продовольствия, вооружения, боеприпасов.</vt:lpstr>
      <vt:lpstr>Автомобильная дорога была названа «дорогой жизни». Она позволила не только ввозить в город продовольствие , но и вывезти из города больных и детей.</vt:lpstr>
      <vt:lpstr>Грузовики шли по льду под постоянными бомбёжками, поэтому этот путь прозвали «Дорогой смерти».</vt:lpstr>
      <vt:lpstr>Слайд 20</vt:lpstr>
      <vt:lpstr>Слайд 21</vt:lpstr>
      <vt:lpstr>В осаждённом Ленинграде Дмитрием Шостаковичем была создана Седьмая симфония, получившая название «Ленинградская».</vt:lpstr>
      <vt:lpstr>Ленинградцы разводили огороды, что – бы как – то можно было выжить.</vt:lpstr>
      <vt:lpstr>12 января 1943 года войска Ленинградского и Волховского фронтов перешли в наступление. Через 6 дней ожесточённых боёв кольцо блокады было прорвано.</vt:lpstr>
      <vt:lpstr>И всё же город ещё оставался прифронтовым, Враг стоял у его стен. Авиация врага ещё обстреливала жилые дома.</vt:lpstr>
      <vt:lpstr>Через год, 27 января 1944 года, в честь разгрома фашистских  войск под Ленинградом; прозвучал над Невой торжественный салют : 24 залпа из 324 орудий.</vt:lpstr>
      <vt:lpstr>Битва за Ленинград закончилась. В течение 900 дней ленинградцы боролись и отстаивали свой город. Ни голод и холод, ни авиации , ни арт.обстрели не сломили славных защитников города.</vt:lpstr>
      <vt:lpstr>В суровые дни блокады умерло от голода более 600 тысяч человек. Многие из них похоронены на Пискарёвском – мемориальном кладбище.</vt:lpstr>
      <vt:lpstr>Слайд 29</vt:lpstr>
      <vt:lpstr>Спасибо за внимание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маринка</dc:creator>
  <cp:lastModifiedBy>маринка</cp:lastModifiedBy>
  <cp:revision>49</cp:revision>
  <dcterms:created xsi:type="dcterms:W3CDTF">2013-08-02T10:51:09Z</dcterms:created>
  <dcterms:modified xsi:type="dcterms:W3CDTF">2015-02-15T15:04:48Z</dcterms:modified>
</cp:coreProperties>
</file>