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6" r:id="rId10"/>
    <p:sldId id="267" r:id="rId11"/>
    <p:sldId id="268" r:id="rId12"/>
    <p:sldId id="269" r:id="rId13"/>
    <p:sldId id="279" r:id="rId14"/>
    <p:sldId id="278" r:id="rId15"/>
    <p:sldId id="284" r:id="rId16"/>
    <p:sldId id="283" r:id="rId17"/>
    <p:sldId id="280" r:id="rId18"/>
    <p:sldId id="270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2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08C7-726F-41F4-8297-6AF44C2DF03F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BAA6-B37F-447E-899D-FDF7D1CA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ech-nar-med.ru/recepti-nar-med/recepti/lechenie-allergii.htm" TargetMode="External"/><Relationship Id="rId3" Type="http://schemas.openxmlformats.org/officeDocument/2006/relationships/hyperlink" Target="http://lech-nar-med.ru/recepti-nar-med/recepti/lechenie-astmi.htm" TargetMode="External"/><Relationship Id="rId7" Type="http://schemas.openxmlformats.org/officeDocument/2006/relationships/hyperlink" Target="http://lech-nar-med.ru/recepti-nar-med/recepti/lechenie-bronhita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ech-nar-med.ru/recepti-nar-med/recepti/lechenie-ateroskleroza.htm" TargetMode="External"/><Relationship Id="rId5" Type="http://schemas.openxmlformats.org/officeDocument/2006/relationships/hyperlink" Target="http://lech-nar-med.ru/recepti-nar-med/recepti/lechenie-jelchnokamennoi.htm" TargetMode="External"/><Relationship Id="rId4" Type="http://schemas.openxmlformats.org/officeDocument/2006/relationships/hyperlink" Target="http://lech-nar-med.ru/recepti-nar-med/recepti/lechenie-gemorroya.htm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zdorov.ru/lechenie_tyberkylez_narsr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yzdorov.ru/lechenie_koklush_nar.php" TargetMode="External"/><Relationship Id="rId4" Type="http://schemas.openxmlformats.org/officeDocument/2006/relationships/hyperlink" Target="http://www.ayzdorov.ru/lechenie_plevrit_nar.php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Лекарственные препараты созданные на основе ландыша используются в современной медицине при лечении головной боли, водянки, эпилепсии. При ревматизме делают ванны из отвара.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Лекарственные свойства календулы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Растение обладает сильно выраженными бактерицидными свойствами в отношении некоторых возбудителей, особенно стафилококков и стрептококков. Из календулы готовят настойки и мази. Препараты из цветочных корзинок применяют наружно для лечения ожогов, длительно не заживающих ран и свищей, для полоскания полости рта и горла при стоматите и ангине. Календулу рекомендуют при сердечных заболеваниях, сопровождающихся нарушением ритма, заболеваниях печени и желчных путей, язвенной болезни желудка и двенадцатиперстной кишки, гастрите, гипертонии, в климактерический период.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внутреннего применения используют ромашковый чай, нормализирующий работу желудка и желчного пузыря. Кроме того, чай из ромашки очищает слизистую оболочку и снимает хронические воспаления, поэтому он показан при инфекциях ротовой полости и верхних дыхательных путей. Чай пьют три раза в день перед пищей, без сахара. Если вы хотите снять воспаления слизистой оболочки горла, полощите его ромашковым настоем. Можно также подмываться отваром. Процедура помогает снимать воспаление и раздражение наружных половых органов.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Неплохо также принимать ромашковые ванны. Они эффективны при ринитах, острых и хронических заболеваниях слизистой оболочки носа и носоглотки. Ромашковые ванны оказывают позитивное действие на организм в целом, кроме этого лечение не сложно в принципе. И результат – гарантирован. Но помните, что ключ к выздоровлению – это пропаривание тела. Лечебное действие ромашки намного целительней при ваннах, чем при полосканиях.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Интересна ромашка и как косметическое средство. Известно с давних времен, что волосы, ополоснутые ромашковым отваром, приобретают красивый золотистый оттенок. А кто умывается крепким отваром ромашки – у того кожа делается нежной и бархатистой.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говорить о лечебных свойствах этого уникального лекарственного растения, то, наверное, будет проще перечислить те заболевания, в которых она не поможет. В медицине народа крапива применение получила, как противосудорожное, ранозаживляющее, отхаркивающее, мочегонное, слабительное, витаминное и общеукрепляющее.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состав крапивы и ее свойств входит масса полезных кислот и веществ, благодаря которым она увеличивает сопротивляемость организма различным бактериям, вредным воздействиям радиации, токсинам, обеспечивает защиту организма от кислородной недостаточности, а также укрепляет иммунитет. Улучшается обмен веществ, стимулируется образование инсулина, повышается тонус кишечника, матки, сердечнососудистой и дыхательной систем.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помогает при различного рода кровотечениях, анемии,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ечение бронхиальной астмы"/>
              </a:rPr>
              <a:t>бронхиальной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ечение бронхиальной астмы"/>
              </a:rPr>
              <a:t>астме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Лечение геморроя народными средствами"/>
              </a:rPr>
              <a:t>геморрое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болезнях мочевого пузыря, печени и желчных путей, почечнокаменной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ечение желчнокаменной болезни народными средствами"/>
              </a:rPr>
              <a:t>желчекаменной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ечение желчнокаменной болезни народными средствами"/>
              </a:rPr>
              <a:t> болезни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заболеваниях сердца,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Лечение атеросклероза"/>
              </a:rPr>
              <a:t>атеросклерозе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туберкулезе,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Лечение бронхита народными средствами"/>
              </a:rPr>
              <a:t>бронхитах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запорах,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Народное лечение аллергии"/>
              </a:rPr>
              <a:t>аллергиях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отеках. Наружно - для укрепления волос, при кровотечениях, ранах, кожных заболеваниях.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Растение подорожника служит отличным целебным и лекарственным средством для человека. Он прекрасно снимает воспаление, служит антисептиком, заживляет и затягивает раны, положительно влияет на секреторную функцию желудка, снимает боль, а также является отхаркивающим и кровоочистительным средством. Его используют как мощное обезболивающее, противовоспалительное и антисептическое средство. При помощи настоя из листьев подорожника можно избавиться не только от обыкновенного кашля или респираторного заболевания, но и от таких серьёзных заболеваний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как: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туберкулёз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лёгких,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плеврит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катар верхних дыхательных путей, бронхиальной астмы и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коклюше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Лечебные свойства клевера помогут укрепить иммунную систему.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Клевер очищает печень от токсинов.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Лечение клевером при гипертонии и головной боли. Лечебные свойства клевера помогают справиться с простудными заболеваниями.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медицинской практике отвар и жидкий экстракт чабреца применяется как отхаркивающее средство при бронхитах, как болеутоляющее при радикулитах и невралгиях внутрь и наружно, в виде ароматических ванн и компрессов.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Жидкий экстракт входит в состав препарата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пертуссин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который широко применяется в детской практике при кашле и коклюше, как отхаркивающее средство.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народной медицине чабрец известен давно как лекарственное средство.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чабрец применяется как болеутоляющее средство при радикулитах и невритах, при различных болях в животе и кишечнике, при болях в суставах, особенно ревматических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Применяют листья мать-и-мачехи при ангинах, заваривают ложку листьев на стакан воды, настаивают, процеживают. Полощут горло 5 раз в день.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Кашицу из растертых свежих листьев мать-и-мачехи прикладывают к фурункулам, нарывам.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кашле помогает порошок из толченых листьев мать-и-мачехи с сахаром. По одной столовой ложке 4 раза в день, кашель прекращается. Хороший лечебный эффект оказывает сок из листьев мать-и-мачехи. Пьют его по столовой ложке 3 раза в день.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Отвар из мать-и-мачехи применяют для ингаляций, при  ларингитах, при кашле, при бронхитах.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AA6-B37F-447E-899D-FDF7D1CAD11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haibolit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238979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Советы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доктора 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Пилюлькина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0466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Автор: Тарасова Татьяна Николаевна.</a:t>
            </a:r>
          </a:p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МДОУ ИРМО «Марковский детский сад комбинированного вида»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http://funforkids.ru/pictures/neznaika/neznaika0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786058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Тысячелистник лекарственный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http://upload.wikimedia.org/wikipedia/commons/thumb/4/4a/Achillea_(cultivar)_03.JPG/250px-Achillea_(cultivar)_0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1928826" cy="13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ысячелистник лекарственный (обыкновенный), деревий, дереві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14678" y="1428736"/>
            <a:ext cx="4429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Незаслуженно считают сорняком </a:t>
            </a:r>
            <a:br>
              <a:rPr lang="ru-RU" sz="1400" b="1" i="1" dirty="0" smtClean="0"/>
            </a:br>
            <a:r>
              <a:rPr lang="ru-RU" sz="1400" b="1" i="1" dirty="0" smtClean="0"/>
              <a:t>ТЫСЯЧЕЛИСТНИК </a:t>
            </a:r>
            <a:r>
              <a:rPr lang="ru-RU" sz="1400" b="1" i="1" dirty="0" err="1" smtClean="0"/>
              <a:t>розовый</a:t>
            </a:r>
            <a:r>
              <a:rPr lang="ru-RU" sz="1400" b="1" i="1" dirty="0" smtClean="0"/>
              <a:t> и белый. </a:t>
            </a:r>
            <a:br>
              <a:rPr lang="ru-RU" sz="1400" b="1" i="1" dirty="0" smtClean="0"/>
            </a:br>
            <a:r>
              <a:rPr lang="ru-RU" sz="1400" b="1" i="1" dirty="0" smtClean="0"/>
              <a:t>И , если кто с растеньем не знаком, </a:t>
            </a:r>
            <a:br>
              <a:rPr lang="ru-RU" sz="1400" b="1" i="1" dirty="0" smtClean="0"/>
            </a:br>
            <a:r>
              <a:rPr lang="ru-RU" sz="1400" b="1" i="1" dirty="0" smtClean="0"/>
              <a:t>То знай ,что лекарь он -умелый. 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При гастритах и при язвах хорош отвар травы, </a:t>
            </a:r>
            <a:br>
              <a:rPr lang="ru-RU" sz="1400" b="1" i="1" dirty="0" smtClean="0"/>
            </a:br>
            <a:r>
              <a:rPr lang="ru-RU" sz="1400" b="1" i="1" dirty="0" smtClean="0"/>
              <a:t>Настой излечит почки и кровотеченье. </a:t>
            </a:r>
            <a:br>
              <a:rPr lang="ru-RU" sz="1400" b="1" i="1" dirty="0" smtClean="0"/>
            </a:br>
            <a:r>
              <a:rPr lang="ru-RU" sz="1400" b="1" i="1" dirty="0" smtClean="0"/>
              <a:t>А листья его - для ран заживленье. 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Душистый, смолистый, полезный цветок, </a:t>
            </a:r>
            <a:br>
              <a:rPr lang="ru-RU" sz="1400" b="1" i="1" dirty="0" smtClean="0"/>
            </a:br>
            <a:r>
              <a:rPr lang="ru-RU" sz="1400" b="1" i="1" dirty="0" smtClean="0"/>
              <a:t>Растет он повсюду. его полюбите. </a:t>
            </a:r>
            <a:br>
              <a:rPr lang="ru-RU" sz="1400" b="1" i="1" dirty="0" smtClean="0"/>
            </a:br>
            <a:r>
              <a:rPr lang="ru-RU" sz="1400" b="1" i="1" dirty="0" smtClean="0"/>
              <a:t>И, если в болезни врач не </a:t>
            </a:r>
            <a:r>
              <a:rPr lang="ru-RU" sz="1400" b="1" i="1" dirty="0" err="1" smtClean="0"/>
              <a:t>помог_</a:t>
            </a:r>
            <a:r>
              <a:rPr lang="ru-RU" sz="1400" b="1" i="1" dirty="0" smtClean="0"/>
              <a:t> </a:t>
            </a:r>
            <a:br>
              <a:rPr lang="ru-RU" sz="1400" b="1" i="1" dirty="0" smtClean="0"/>
            </a:br>
            <a:r>
              <a:rPr lang="ru-RU" sz="1400" b="1" i="1" dirty="0" smtClean="0"/>
              <a:t>Вы тысячелистником полечитесь !</a:t>
            </a:r>
            <a:endParaRPr lang="ru-RU" sz="1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Фиалка трёхцветная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www.mplants.org.ua/img/fialka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429024" cy="409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unforkids.ru/pictures/neznaika/neznaika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71934" y="2143116"/>
            <a:ext cx="350046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Вот анютины глазки у школы, </a:t>
            </a:r>
            <a:br>
              <a:rPr lang="ru-RU" sz="1400" b="1" i="1" dirty="0" smtClean="0"/>
            </a:br>
            <a:r>
              <a:rPr lang="ru-RU" sz="1400" b="1" i="1" dirty="0" smtClean="0"/>
              <a:t>Их фиалкой трехцветной зовут, </a:t>
            </a:r>
            <a:br>
              <a:rPr lang="ru-RU" sz="1400" b="1" i="1" dirty="0" smtClean="0"/>
            </a:br>
            <a:r>
              <a:rPr lang="ru-RU" sz="1400" b="1" i="1" dirty="0" smtClean="0"/>
              <a:t>А еще очень нежно- виола. </a:t>
            </a:r>
            <a:br>
              <a:rPr lang="ru-RU" sz="1400" b="1" i="1" dirty="0" smtClean="0"/>
            </a:br>
            <a:r>
              <a:rPr lang="ru-RU" sz="1400" b="1" i="1" dirty="0" smtClean="0"/>
              <a:t>Пестрота их - наш быт и уют. 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Если вы заболели серьезно, </a:t>
            </a:r>
            <a:br>
              <a:rPr lang="ru-RU" sz="1400" b="1" i="1" dirty="0" smtClean="0"/>
            </a:br>
            <a:r>
              <a:rPr lang="ru-RU" sz="1400" b="1" i="1" dirty="0" smtClean="0"/>
              <a:t>Если грудь заложило и кашель- </a:t>
            </a:r>
            <a:br>
              <a:rPr lang="ru-RU" sz="1400" b="1" i="1" dirty="0" smtClean="0"/>
            </a:br>
            <a:r>
              <a:rPr lang="ru-RU" sz="1400" b="1" i="1" dirty="0" smtClean="0"/>
              <a:t>Чай с фиалкой попей на ночь </a:t>
            </a:r>
            <a:r>
              <a:rPr lang="ru-RU" sz="1400" b="1" i="1" dirty="0" err="1" smtClean="0"/>
              <a:t>поздно_</a:t>
            </a:r>
            <a:r>
              <a:rPr lang="ru-RU" sz="1400" b="1" i="1" dirty="0" smtClean="0"/>
              <a:t> </a:t>
            </a:r>
            <a:br>
              <a:rPr lang="ru-RU" sz="1400" b="1" i="1" dirty="0" smtClean="0"/>
            </a:br>
            <a:r>
              <a:rPr lang="ru-RU" sz="1400" b="1" i="1" dirty="0" smtClean="0"/>
              <a:t>недуг отступит, а сон будет вашим. 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Анютины глазки, фиалка, виола- </a:t>
            </a:r>
            <a:br>
              <a:rPr lang="ru-RU" sz="1400" b="1" i="1" dirty="0" smtClean="0"/>
            </a:br>
            <a:r>
              <a:rPr lang="ru-RU" sz="1400" b="1" i="1" dirty="0" smtClean="0"/>
              <a:t>Как тебе нравится, так называй, </a:t>
            </a:r>
            <a:br>
              <a:rPr lang="ru-RU" sz="1400" b="1" i="1" dirty="0" smtClean="0"/>
            </a:br>
            <a:r>
              <a:rPr lang="ru-RU" sz="1400" b="1" i="1" dirty="0" smtClean="0"/>
              <a:t>А чай из фиалки заменит уколы. </a:t>
            </a:r>
            <a:br>
              <a:rPr lang="ru-RU" sz="1400" b="1" i="1" dirty="0" smtClean="0"/>
            </a:br>
            <a:r>
              <a:rPr lang="ru-RU" sz="1400" b="1" i="1" dirty="0" smtClean="0"/>
              <a:t>Цветочки фиалки ты впрок собирай !</a:t>
            </a:r>
            <a:endParaRPr lang="ru-RU" sz="1400" dirty="0"/>
          </a:p>
        </p:txBody>
      </p:sp>
      <p:pic>
        <p:nvPicPr>
          <p:cNvPr id="6" name="Рисунок 5" descr="http://funforkids.ru/pictures/neznaika/neznaika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331" y="33670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Клевер луговой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http://oazis-cvetov.ru/_ph/14/350939335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1643050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4876" y="1857364"/>
            <a:ext cx="442912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Пахнет клевером и ромашкой,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Ветер запах несет по округе.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Клевер белый и красный- кашки,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Даже очень полезны людям.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вдруг тебя кашель замучил,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Завари-ка ты с клевером чай.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Сразу легче будет и лучше,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что- клевер заготовляй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CC00"/>
                </a:solidFill>
              </a:rPr>
              <a:t>Чабрец </a:t>
            </a:r>
            <a:endParaRPr lang="ru-RU" sz="2800" b="1" i="1" dirty="0">
              <a:solidFill>
                <a:srgbClr val="00CC00"/>
              </a:solidFill>
            </a:endParaRPr>
          </a:p>
        </p:txBody>
      </p:sp>
      <p:pic>
        <p:nvPicPr>
          <p:cNvPr id="5122" name="Picture 2" descr="Чабрец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2844789" cy="3793052"/>
          </a:xfrm>
          <a:prstGeom prst="rect">
            <a:avLst/>
          </a:prstGeom>
          <a:noFill/>
        </p:spPr>
      </p:pic>
      <p:pic>
        <p:nvPicPr>
          <p:cNvPr id="5124" name="Picture 4" descr="http://vapakol.ru/wp-content/uploads/2012/04/timyan_polzuchiy-181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85926"/>
            <a:ext cx="1928826" cy="3196949"/>
          </a:xfrm>
          <a:prstGeom prst="rect">
            <a:avLst/>
          </a:prstGeom>
          <a:noFill/>
        </p:spPr>
      </p:pic>
      <p:pic>
        <p:nvPicPr>
          <p:cNvPr id="5" name="Рисунок 4" descr="http://funforkids.ru/pictures/neznaika/neznaika0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CC00"/>
                </a:solidFill>
              </a:rPr>
              <a:t>Мать – и – мачеха.</a:t>
            </a:r>
            <a:endParaRPr lang="ru-RU" sz="2800" b="1" i="1" dirty="0">
              <a:solidFill>
                <a:srgbClr val="00CC00"/>
              </a:solidFill>
            </a:endParaRPr>
          </a:p>
        </p:txBody>
      </p:sp>
      <p:pic>
        <p:nvPicPr>
          <p:cNvPr id="4098" name="Picture 2" descr="http://domovouyasha.ru/wp-content/uploads/2012/04/1213344169_mat_i_macheha-_-list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3348044" cy="2741707"/>
          </a:xfrm>
          <a:prstGeom prst="rect">
            <a:avLst/>
          </a:prstGeom>
          <a:noFill/>
        </p:spPr>
      </p:pic>
      <p:pic>
        <p:nvPicPr>
          <p:cNvPr id="4100" name="Picture 4" descr="http://domovouyasha.ru/wp-content/uploads/2012/04/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3988065" cy="2657049"/>
          </a:xfrm>
          <a:prstGeom prst="rect">
            <a:avLst/>
          </a:prstGeom>
          <a:noFill/>
        </p:spPr>
      </p:pic>
      <p:pic>
        <p:nvPicPr>
          <p:cNvPr id="5" name="Рисунок 4" descr="http://funforkids.ru/pictures/neznaika/neznaika0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CC00"/>
                </a:solidFill>
              </a:rPr>
              <a:t>Лопух. (репей, </a:t>
            </a:r>
            <a:r>
              <a:rPr lang="ru-RU" sz="2800" b="1" i="1" dirty="0" smtClean="0">
                <a:solidFill>
                  <a:srgbClr val="00CC00"/>
                </a:solidFill>
              </a:rPr>
              <a:t>репейник)</a:t>
            </a:r>
            <a:endParaRPr lang="ru-RU" sz="2800" b="1" i="1" dirty="0">
              <a:solidFill>
                <a:srgbClr val="00CC00"/>
              </a:solidFill>
            </a:endParaRPr>
          </a:p>
        </p:txBody>
      </p:sp>
      <p:pic>
        <p:nvPicPr>
          <p:cNvPr id="3" name="Рисунок 2" descr="Лопух войлочный (паутинистый), репей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3190572" cy="39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unforkids.ru/pictures/neznaika/neznaika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CC00"/>
                </a:solidFill>
              </a:rPr>
              <a:t>Заготовка трав</a:t>
            </a:r>
            <a:endParaRPr lang="ru-RU" sz="2800" b="1" i="1" dirty="0">
              <a:solidFill>
                <a:srgbClr val="00CC00"/>
              </a:solidFill>
            </a:endParaRPr>
          </a:p>
        </p:txBody>
      </p:sp>
      <p:pic>
        <p:nvPicPr>
          <p:cNvPr id="8194" name="Picture 2" descr="http://livealong.ru/sites/default/files/imagecache/resizeimgpost-500-500/u56/2011/05/5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2171434" cy="1914755"/>
          </a:xfrm>
          <a:prstGeom prst="rect">
            <a:avLst/>
          </a:prstGeom>
          <a:noFill/>
        </p:spPr>
      </p:pic>
      <p:pic>
        <p:nvPicPr>
          <p:cNvPr id="8196" name="Picture 4" descr="http://slavnoe2007.narod.ru/Ivan_P/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357562"/>
            <a:ext cx="3286148" cy="2463221"/>
          </a:xfrm>
          <a:prstGeom prst="rect">
            <a:avLst/>
          </a:prstGeom>
          <a:noFill/>
        </p:spPr>
      </p:pic>
      <p:pic>
        <p:nvPicPr>
          <p:cNvPr id="8198" name="Picture 6" descr="http://i.allday.ru/1a/fc/bd/1305999774_rustic-interior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2833674" cy="20685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0504"/>
            <a:ext cx="8229600" cy="2000264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Нужно только не лениться,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Нужно только научиться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Находить в лесу растенья,-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Те, что для людей полезны,-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И отступят все болезни!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http://funforkids.ru/pictures/neznaika/neznaika0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gov.cap.ru/HOME/723/f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5057999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Использованные интернет - ресурсы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href</a:t>
            </a:r>
            <a:r>
              <a:rPr lang="en-US" sz="2000" dirty="0" smtClean="0"/>
              <a:t>="http://bestgif.narod.ru/cveti3.htm" target="_blank"&gt;&lt;</a:t>
            </a:r>
            <a:r>
              <a:rPr lang="en-US" sz="2000" dirty="0" err="1" smtClean="0"/>
              <a:t>img</a:t>
            </a:r>
            <a:r>
              <a:rPr lang="en-US" sz="2000" dirty="0" smtClean="0"/>
              <a:t> </a:t>
            </a:r>
            <a:r>
              <a:rPr lang="en-US" sz="2000" dirty="0" err="1" smtClean="0"/>
              <a:t>src</a:t>
            </a:r>
            <a:r>
              <a:rPr lang="en-US" sz="2000" dirty="0" smtClean="0"/>
              <a:t>="http://bestgif.narod.ru/cvety/ANIMASHKI_028.gif" border="0"&gt;&lt;/a&gt;&lt;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&gt;&lt;a </a:t>
            </a:r>
            <a:r>
              <a:rPr lang="en-US" sz="2000" dirty="0" err="1" smtClean="0"/>
              <a:t>href</a:t>
            </a:r>
            <a:r>
              <a:rPr lang="en-US" sz="2000" dirty="0" smtClean="0"/>
              <a:t>="http://bestgif.narod.ru/prirod8.htm" target="_blank"&gt;&lt;font size="1"&gt;</a:t>
            </a:r>
            <a:r>
              <a:rPr lang="ru-RU" sz="2000" dirty="0" smtClean="0"/>
              <a:t>Пейзажи и природа </a:t>
            </a:r>
            <a:r>
              <a:rPr lang="ru-RU" sz="2000" dirty="0" err="1" smtClean="0"/>
              <a:t>анимашки</a:t>
            </a:r>
            <a:r>
              <a:rPr lang="ru-RU" sz="2000" dirty="0" smtClean="0"/>
              <a:t>&lt;/</a:t>
            </a:r>
            <a:r>
              <a:rPr lang="en-US" sz="2000" dirty="0" smtClean="0"/>
              <a:t>font&gt;&lt;/a&gt;</a:t>
            </a:r>
            <a:endParaRPr lang="ru-RU" sz="2000" dirty="0" smtClean="0"/>
          </a:p>
          <a:p>
            <a:r>
              <a:rPr lang="ru-RU" sz="2000" dirty="0" smtClean="0"/>
              <a:t>Стихи  Коневой Нины</a:t>
            </a:r>
          </a:p>
          <a:p>
            <a:r>
              <a:rPr lang="en-US" sz="2000" dirty="0" smtClean="0">
                <a:hlinkClick r:id="rId3"/>
              </a:rPr>
              <a:t>http://www.vashaibolit.ru/</a:t>
            </a: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Растения дарящие здоровье.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1428736"/>
            <a:ext cx="72866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Среди множества способов лечения людей, пожалуй самый приятный и натуральный, а к тому же и один из самых древних - это лечение травами.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Лекарственные растения могут не только вылечить, но и поддерживать наш организм в хорошем тонусе, увеличить работоспособность, высвободить те ресурсы, которые тратил наш организм на борьбу с болезнями, улучшить качество жизни.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071546"/>
            <a:ext cx="7801004" cy="505461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Наступили дни целебных трав –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Мяты, иван-чая, зверобоя.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Их в пучки душистые собрав,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Из лесов несу цветы с собою.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Всё целебно: лес, луга, поля,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Подорожник, заросли тимьяна,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Щедрая прекрасная земля,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Словно лекарь, нам врачует раны!</a:t>
            </a:r>
          </a:p>
          <a:p>
            <a:endParaRPr lang="ru-RU" b="1" i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Ландыш майский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3" descr="http://www.medicherb.ru/wp-content/uploads/2011/02/101landish345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928794" y="1428736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931" y="3143248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Календула аптечная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http://xn--80abh4ars.xn--p1ai/wp-content/uploads/2013/05/k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72066" y="1928801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Вот  цветочек-ноготок,</a:t>
            </a:r>
            <a:br>
              <a:rPr lang="ru-RU" b="1" dirty="0" smtClean="0"/>
            </a:br>
            <a:r>
              <a:rPr lang="ru-RU" b="1" dirty="0" smtClean="0"/>
              <a:t>Яркий, солнечный цветок...</a:t>
            </a:r>
            <a:br>
              <a:rPr lang="ru-RU" b="1" dirty="0" smtClean="0"/>
            </a:br>
            <a:r>
              <a:rPr lang="ru-RU" b="1" dirty="0" smtClean="0"/>
              <a:t>А я вчера проведала-</a:t>
            </a:r>
            <a:br>
              <a:rPr lang="ru-RU" b="1" dirty="0" smtClean="0"/>
            </a:br>
            <a:r>
              <a:rPr lang="ru-RU" b="1" dirty="0" smtClean="0"/>
              <a:t>Зовут его - календула!</a:t>
            </a:r>
            <a:br>
              <a:rPr lang="ru-RU" b="1" dirty="0" smtClean="0"/>
            </a:br>
            <a:r>
              <a:rPr lang="ru-RU" b="1" dirty="0" smtClean="0"/>
              <a:t>Еще узнала - помогает</a:t>
            </a:r>
            <a:br>
              <a:rPr lang="ru-RU" b="1" dirty="0" smtClean="0"/>
            </a:br>
            <a:r>
              <a:rPr lang="ru-RU" b="1" dirty="0" smtClean="0"/>
              <a:t>он нам, все ранки заживляет! </a:t>
            </a: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Ромашка</a:t>
            </a:r>
            <a:r>
              <a:rPr lang="ru-RU" sz="3200" b="1" i="1" dirty="0" smtClean="0">
                <a:solidFill>
                  <a:srgbClr val="00B050"/>
                </a:solidFill>
              </a:rPr>
              <a:t> аптечная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Ромашка аптечная, лекарственная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1142984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71934" y="2500305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лекарственной ромашки</a:t>
            </a:r>
            <a:br>
              <a:rPr lang="ru-RU" b="1" dirty="0" smtClean="0"/>
            </a:br>
            <a:r>
              <a:rPr lang="ru-RU" b="1" dirty="0" smtClean="0"/>
              <a:t>Глазки, словно у Наташки-</a:t>
            </a:r>
            <a:br>
              <a:rPr lang="ru-RU" b="1" dirty="0" smtClean="0"/>
            </a:br>
            <a:r>
              <a:rPr lang="ru-RU" b="1" dirty="0" smtClean="0"/>
              <a:t>Круглые, с ресничками,</a:t>
            </a:r>
            <a:br>
              <a:rPr lang="ru-RU" b="1" dirty="0" smtClean="0"/>
            </a:br>
            <a:r>
              <a:rPr lang="ru-RU" b="1" dirty="0" smtClean="0"/>
              <a:t>Листики - косичками.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Если горло заболело,</a:t>
            </a:r>
            <a:br>
              <a:rPr lang="ru-RU" b="1" dirty="0" smtClean="0"/>
            </a:br>
            <a:r>
              <a:rPr lang="ru-RU" b="1" dirty="0" smtClean="0"/>
              <a:t>Мы ее заварим смело,</a:t>
            </a:r>
            <a:br>
              <a:rPr lang="ru-RU" b="1" dirty="0" smtClean="0"/>
            </a:br>
            <a:r>
              <a:rPr lang="ru-RU" b="1" dirty="0" smtClean="0"/>
              <a:t>Будем горло полоскать,</a:t>
            </a:r>
            <a:br>
              <a:rPr lang="ru-RU" b="1" dirty="0" smtClean="0"/>
            </a:br>
            <a:r>
              <a:rPr lang="ru-RU" b="1" dirty="0" smtClean="0"/>
              <a:t>Чтоб здоровенькими стать...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Крапива двудомна</a:t>
            </a:r>
            <a:r>
              <a:rPr lang="ru-RU" sz="2800" dirty="0" smtClean="0">
                <a:solidFill>
                  <a:srgbClr val="00B050"/>
                </a:solidFill>
              </a:rPr>
              <a:t>я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Крапива двудомная (лекарственная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57554" y="2285992"/>
            <a:ext cx="4572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Растенье неприглядное и даже очень злое. </a:t>
            </a:r>
            <a:br>
              <a:rPr lang="ru-RU" sz="1600" b="1" i="1" dirty="0" smtClean="0"/>
            </a:br>
            <a:r>
              <a:rPr lang="ru-RU" sz="1600" b="1" i="1" dirty="0" smtClean="0"/>
              <a:t>Вы все , наверно, в детстве не раз им обжигались. </a:t>
            </a:r>
            <a:br>
              <a:rPr lang="ru-RU" sz="1600" b="1" i="1" dirty="0" smtClean="0"/>
            </a:br>
            <a:r>
              <a:rPr lang="ru-RU" sz="1600" b="1" i="1" dirty="0" smtClean="0"/>
              <a:t>Весною из крапивы щи- пальчики оближешь, </a:t>
            </a:r>
            <a:br>
              <a:rPr lang="ru-RU" sz="1600" b="1" i="1" dirty="0" smtClean="0"/>
            </a:br>
            <a:r>
              <a:rPr lang="ru-RU" sz="1600" b="1" i="1" dirty="0" smtClean="0"/>
              <a:t>И волос укрепляют отвары из крапивы, </a:t>
            </a:r>
            <a:br>
              <a:rPr lang="ru-RU" sz="1600" b="1" i="1" dirty="0" smtClean="0"/>
            </a:br>
            <a:r>
              <a:rPr lang="ru-RU" sz="1600" b="1" i="1" dirty="0" smtClean="0"/>
              <a:t>При всех кровотеченьях- полезная крапива </a:t>
            </a:r>
            <a:br>
              <a:rPr lang="ru-RU" sz="1600" b="1" i="1" dirty="0" smtClean="0"/>
            </a:br>
            <a:r>
              <a:rPr lang="ru-RU" sz="1600" b="1" i="1" dirty="0" smtClean="0"/>
              <a:t>И молочко у мамы умножит для младенца.- </a:t>
            </a:r>
            <a:br>
              <a:rPr lang="ru-RU" sz="1600" b="1" i="1" dirty="0" smtClean="0"/>
            </a:br>
            <a:r>
              <a:rPr lang="ru-RU" sz="1600" b="1" i="1" dirty="0" smtClean="0"/>
              <a:t>Теперь ругать не будете двудомную крапиву, </a:t>
            </a:r>
            <a:br>
              <a:rPr lang="ru-RU" sz="1600" b="1" i="1" dirty="0" smtClean="0"/>
            </a:br>
            <a:r>
              <a:rPr lang="ru-RU" sz="1600" b="1" i="1" dirty="0" smtClean="0"/>
              <a:t>Лекарство это стоящее, стоит приглядеться !</a:t>
            </a:r>
            <a:endParaRPr lang="ru-RU" sz="1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Подорожник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http://img0.liveinternet.ru/images/attach/c/2/66/491/66491469_imagick_56445293bc0fd8846e962bd4d9aa2997607760df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571900" cy="391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unforkids.ru/pictures/neznaika/neznaika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429000"/>
            <a:ext cx="1785918" cy="27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1571612"/>
            <a:ext cx="47149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Называют его ПОДОРОЖНИК, </a:t>
            </a:r>
            <a:br>
              <a:rPr lang="ru-RU" sz="1400" b="1" i="1" dirty="0" smtClean="0"/>
            </a:br>
            <a:r>
              <a:rPr lang="ru-RU" sz="1400" b="1" i="1" dirty="0" smtClean="0"/>
              <a:t>Потому что растет у дороги. </a:t>
            </a:r>
            <a:br>
              <a:rPr lang="ru-RU" sz="1400" b="1" i="1" dirty="0" smtClean="0"/>
            </a:br>
            <a:r>
              <a:rPr lang="ru-RU" sz="1400" b="1" i="1" dirty="0" smtClean="0"/>
              <a:t>Это он самый первый помощник, </a:t>
            </a:r>
            <a:br>
              <a:rPr lang="ru-RU" sz="1400" b="1" i="1" dirty="0" smtClean="0"/>
            </a:br>
            <a:r>
              <a:rPr lang="ru-RU" sz="1400" b="1" i="1" dirty="0" smtClean="0"/>
              <a:t>Когда, например, вы порезали ногу. 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Применяют его и при кашле, </a:t>
            </a:r>
            <a:br>
              <a:rPr lang="ru-RU" sz="1400" b="1" i="1" dirty="0" smtClean="0"/>
            </a:br>
            <a:r>
              <a:rPr lang="ru-RU" sz="1400" b="1" i="1" dirty="0" smtClean="0"/>
              <a:t>Боль в желудке он может унять. 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А листочки в салатик порезать, </a:t>
            </a:r>
            <a:br>
              <a:rPr lang="ru-RU" sz="1400" b="1" i="1" dirty="0" smtClean="0"/>
            </a:br>
            <a:r>
              <a:rPr lang="ru-RU" sz="1400" b="1" i="1" dirty="0" smtClean="0"/>
              <a:t>В них ведь тоже целительный сок. </a:t>
            </a:r>
            <a:br>
              <a:rPr lang="ru-RU" sz="1400" b="1" i="1" dirty="0" smtClean="0"/>
            </a:br>
            <a:r>
              <a:rPr lang="ru-RU" sz="1400" b="1" i="1" dirty="0" smtClean="0"/>
              <a:t>В общем, наш подорожник полезный. </a:t>
            </a:r>
            <a:br>
              <a:rPr lang="ru-RU" sz="1400" b="1" i="1" dirty="0" smtClean="0"/>
            </a:br>
            <a:r>
              <a:rPr lang="ru-RU" sz="1400" b="1" i="1" dirty="0" smtClean="0"/>
              <a:t>Важно только собрать его в срок </a:t>
            </a:r>
            <a:r>
              <a:rPr lang="ru-RU" b="1" i="1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Одуванчик лекарственный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www.mplants.org.ua/img/oduvansik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44089">
            <a:off x="307048" y="1317095"/>
            <a:ext cx="2872206" cy="359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43306" y="1857364"/>
            <a:ext cx="407196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Одуванчика цветок- благовестник лета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полезен людям он - для иммунитета.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Листья одуванчика в салатике полезны,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Цветы вы заварите, чтоб силы не исчезли.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Но, всего полезней в цветочке этом корень,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Подсушенный, заваренный- по свойствам как цикорий.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Лечебный одуванчик да пусть придаст вам силы.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021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 пусть подарит вам одуванчик милый 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funforkids.ru/pictures/neznaika/neznaika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931" y="3214686"/>
            <a:ext cx="18860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641</Words>
  <Application>Microsoft Office PowerPoint</Application>
  <PresentationFormat>Экран (4:3)</PresentationFormat>
  <Paragraphs>55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Слайд 1</vt:lpstr>
      <vt:lpstr>Слайд 2</vt:lpstr>
      <vt:lpstr>Слайд 3</vt:lpstr>
      <vt:lpstr>Ландыш майский</vt:lpstr>
      <vt:lpstr>Календула аптечная</vt:lpstr>
      <vt:lpstr>Ромашка аптечная</vt:lpstr>
      <vt:lpstr>Крапива двудомная</vt:lpstr>
      <vt:lpstr>Подорожник </vt:lpstr>
      <vt:lpstr>Одуванчик лекарственный</vt:lpstr>
      <vt:lpstr>Тысячелистник лекарственный</vt:lpstr>
      <vt:lpstr>Фиалка трёхцветная</vt:lpstr>
      <vt:lpstr>Клевер луговой</vt:lpstr>
      <vt:lpstr>Чабрец </vt:lpstr>
      <vt:lpstr>Мать – и – мачеха.</vt:lpstr>
      <vt:lpstr>Лопух. (репей, репейник)</vt:lpstr>
      <vt:lpstr>Заготовка трав</vt:lpstr>
      <vt:lpstr>Нужно только не лениться,  Нужно только научиться Находить в лесу растенья,- Те, что для людей полезны,- И отступят все болезни! </vt:lpstr>
      <vt:lpstr>Использованные интернет - ресурсы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АсКомп</cp:lastModifiedBy>
  <cp:revision>163</cp:revision>
  <dcterms:created xsi:type="dcterms:W3CDTF">2010-05-23T14:28:12Z</dcterms:created>
  <dcterms:modified xsi:type="dcterms:W3CDTF">2013-12-28T10:37:41Z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