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69" autoAdjust="0"/>
  </p:normalViewPr>
  <p:slideViewPr>
    <p:cSldViewPr snapToGrid="0" snapToObjects="1">
      <p:cViewPr>
        <p:scale>
          <a:sx n="85" d="100"/>
          <a:sy n="85" d="100"/>
        </p:scale>
        <p:origin x="-1576" y="-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BDF6A-393D-C845-AB94-4024983559F7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D1642-DDF9-C445-9550-C0FB8107B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98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D1642-DDF9-C445-9550-C0FB8107BB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4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D1642-DDF9-C445-9550-C0FB8107BB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0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D1642-DDF9-C445-9550-C0FB8107BB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16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D1642-DDF9-C445-9550-C0FB8107BB8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53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D1642-DDF9-C445-9550-C0FB8107BB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55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D1642-DDF9-C445-9550-C0FB8107BB8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3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C999-5AF2-EE49-B409-FBEB7E0E2B7E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BE8E-5E31-434F-8EDF-1618041F8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C999-5AF2-EE49-B409-FBEB7E0E2B7E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BE8E-5E31-434F-8EDF-1618041F8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8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C999-5AF2-EE49-B409-FBEB7E0E2B7E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BE8E-5E31-434F-8EDF-1618041F8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0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C999-5AF2-EE49-B409-FBEB7E0E2B7E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BE8E-5E31-434F-8EDF-1618041F8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8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C999-5AF2-EE49-B409-FBEB7E0E2B7E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BE8E-5E31-434F-8EDF-1618041F8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9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C999-5AF2-EE49-B409-FBEB7E0E2B7E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BE8E-5E31-434F-8EDF-1618041F8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C999-5AF2-EE49-B409-FBEB7E0E2B7E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BE8E-5E31-434F-8EDF-1618041F8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5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C999-5AF2-EE49-B409-FBEB7E0E2B7E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BE8E-5E31-434F-8EDF-1618041F8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C999-5AF2-EE49-B409-FBEB7E0E2B7E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BE8E-5E31-434F-8EDF-1618041F8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C999-5AF2-EE49-B409-FBEB7E0E2B7E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BE8E-5E31-434F-8EDF-1618041F8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1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C999-5AF2-EE49-B409-FBEB7E0E2B7E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BE8E-5E31-434F-8EDF-1618041F8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5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7C999-5AF2-EE49-B409-FBEB7E0E2B7E}" type="datetimeFigureOut">
              <a:rPr lang="ru-RU" smtClean="0"/>
              <a:t>18.02.15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3BE8E-5E31-434F-8EDF-1618041F8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2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799" y="104588"/>
            <a:ext cx="7772400" cy="3675530"/>
          </a:xfr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«Развитие художественно-творческих способностей детей дошкольного возраста через использования нетрадиционных техник рисования»</a:t>
            </a:r>
            <a:br>
              <a:rPr lang="ru-RU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ru-RU" sz="3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6802" y="6018680"/>
            <a:ext cx="4684583" cy="510182"/>
          </a:xfr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/>
              </a:rPr>
              <a:t>Подготовила воспитатель ГБДОУ №28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/>
              </a:rPr>
              <a:t>Керимова Л.А.</a:t>
            </a:r>
            <a:endParaRPr lang="ru-RU" sz="1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4" name="Изображение 3" descr="post-7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1004"/>
            <a:ext cx="3651493" cy="342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00963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6784" y="1047150"/>
            <a:ext cx="7276301" cy="3108544"/>
          </a:xfrm>
          <a:prstGeom prst="rect">
            <a:avLst/>
          </a:prstGeom>
          <a:ln>
            <a:solidFill>
              <a:srgbClr val="4F81B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Каждая  из представленных техник- это маленькая игра. Их использование позволяет 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/>
              </a:rPr>
              <a:t>д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етям чувствовать себя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/>
              </a:rPr>
              <a:t>раскованнее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, смелее, непосредственнее,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/>
              </a:rPr>
              <a:t>р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азвивает воображение, дает полную свободу для самовыражения.</a:t>
            </a:r>
            <a:endParaRPr lang="ru-RU" sz="2800" b="1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3" name="Изображение 2" descr="5-300x2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407" y="3867368"/>
            <a:ext cx="3810000" cy="28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69456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74292714_index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r="5851"/>
          <a:stretch>
            <a:fillRect/>
          </a:stretch>
        </p:blipFill>
        <p:spPr>
          <a:xfrm>
            <a:off x="268671" y="1892705"/>
            <a:ext cx="3196841" cy="382204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95738" y="273050"/>
            <a:ext cx="4726181" cy="600164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« Истоки способностей и дарования детей--на кончиках пальцев. От пальцев, образно говоря, идут тончайшие нити--ручейки, которые питают источник творческой мысли. Другими словами, чем больше мастерства в детской руке, тем умнее ребенок.»</a:t>
            </a:r>
            <a:endParaRPr lang="ru-RU" sz="3200" b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1875939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457200" y="194235"/>
            <a:ext cx="8229600" cy="6144367"/>
          </a:xfr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Задачи нетрадиционной техники рисования:</a:t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1. Формирование интереса к изо деятельности  </a:t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2. Овладевать простейшими техническими приемами работы с различными материалами.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3. Развивать воображение, видеть необычное в обычных предметах</a:t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4. Развивать уверенность в своих силах.</a:t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5. Развивать пространственное мышление.</a:t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</a:rPr>
            </a:br>
            <a:endParaRPr lang="ru-RU" sz="3200" b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4921918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030545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ЦЕЛЬ нетрадиционной техники рисования:</a:t>
            </a:r>
            <a:br>
              <a:rPr lang="ru-RU" sz="36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1. Учить детей свободно выражать свой замысел</a:t>
            </a:r>
            <a:br>
              <a:rPr lang="ru-RU" sz="36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2. Учить детей работать с разнообразным материалом</a:t>
            </a:r>
            <a:br>
              <a:rPr lang="ru-RU" sz="36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3.Развивать чувство композиции, ритма,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/>
              </a:rPr>
              <a:t>цветовосприятия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, чувство фактурности и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/>
              </a:rPr>
              <a:t>обьема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.</a:t>
            </a:r>
            <a:endParaRPr lang="ru-RU" sz="3600" b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6524171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763187"/>
          </a:xfr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Основные формы работы с детьми из представленных техник рисования:</a:t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- специально-организованная деятельность по художественному эстетическому развитию (рисованию)</a:t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( предметное, сюжетное, по замыслу)</a:t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- индивидуальная работа</a:t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- совместная деятельность воспитателя с детьми</a:t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-самостоятельная художественная деятельность детей</a:t>
            </a:r>
            <a:endParaRPr lang="ru-RU" sz="3200" b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527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89378"/>
            <a:ext cx="8229600" cy="3174871"/>
          </a:xfr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Нетрадиционная техника рисования в 3-4года: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-рисование пальчиками,  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-оттиск печатками из картофеля,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- рисование ладошками.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Изображение 2" descr="kG9HaTydkJ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82" y="3587047"/>
            <a:ext cx="5940954" cy="312613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81606380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detsad-111914-141339619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4" y="1598705"/>
            <a:ext cx="4456131" cy="3541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56782" y="824352"/>
            <a:ext cx="4021912" cy="544764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Рисование пальчиками.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/>
              </a:rPr>
              <a:t>Средства выразительности: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/>
              </a:rPr>
              <a:t>Пятно, точка, короткая линия, цвет.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/>
              </a:rPr>
              <a:t>Материалы:  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</a:rPr>
              <a:t>   мисочки с гуашью, плотная бумага любого цвета, небольшие листы, салфетки влажные.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/>
              </a:rPr>
              <a:t>Способ получения изображения: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/>
              </a:rPr>
              <a:t>Ребенок опускает в гуашь пальчик и наносит точки, пятнышки на бумагу.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/>
              </a:rPr>
              <a:t>На каждый пальчик набирается краска разного цвета. После работы пальчики вытираются влажной салфеткой или смывается водой.</a:t>
            </a:r>
            <a:endParaRPr lang="ru-RU" sz="2000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2" name="Изображение 1" descr="994d279a01fb858d344f670cf0f36bdf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3" t="12816" r="17364" b="25312"/>
          <a:stretch/>
        </p:blipFill>
        <p:spPr>
          <a:xfrm>
            <a:off x="10475837" y="6271997"/>
            <a:ext cx="4629693" cy="256658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94480303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3898" y="389896"/>
            <a:ext cx="3832514" cy="618631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Оттиск печатками из картофеля,         пробками.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Средства выразительности: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Пятно, фактура, цвет.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Материалы: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Мисочка в которую вложена штемпельная подушечка из тонкого поролона, пропитанного гуашью, плотная бумага любого цвета и размера, печатки из картофеля.</a:t>
            </a:r>
          </a:p>
          <a:p>
            <a:endParaRPr lang="ru-RU" b="1" dirty="0">
              <a:solidFill>
                <a:srgbClr val="FF0000"/>
              </a:solidFill>
              <a:latin typeface="Times New Roman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Способ получения изображения: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Ребенок прижимает печатку к штемпельной подушечке с краской и наносит оттиск на бумагу. Для получения другого цвета меняется и цвет с мисочкой и печатка.</a:t>
            </a:r>
            <a:endParaRPr lang="ru-RU" b="1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12" name="Изображение 11" descr="93db6a70427ac48e0efb4563949cc7bb_500_0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14" y="319414"/>
            <a:ext cx="4158775" cy="229529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pic>
        <p:nvPicPr>
          <p:cNvPr id="2" name="Изображение 1" descr="994d279a01fb858d344f670cf0f36bdf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t="9308" r="23632" b="30630"/>
          <a:stretch/>
        </p:blipFill>
        <p:spPr>
          <a:xfrm>
            <a:off x="4456412" y="3107766"/>
            <a:ext cx="4108824" cy="307855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82705221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39f0ac2854b5e5293ebd6a74156cc0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61" y="377673"/>
            <a:ext cx="2385692" cy="307569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Изображение 2" descr="1313586160_cvetok_iz_ladoshe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3" y="3152592"/>
            <a:ext cx="2858824" cy="337539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3264321" y="206325"/>
            <a:ext cx="3008079" cy="649408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/>
              </a:rPr>
              <a:t>Рисование ладошкой.</a:t>
            </a:r>
          </a:p>
          <a:p>
            <a:endParaRPr lang="ru-RU" b="1" dirty="0">
              <a:solidFill>
                <a:srgbClr val="FF0000"/>
              </a:solidFill>
              <a:latin typeface="Times New Roman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Средства выразительности: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Пятно, цвет, фантастический силуэт.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Материалы: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Широкие блюдечки с гуашью, кисть, плотная бумага любого цвета, листы большого формата, влажные салфетки.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Способ получения: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Ребенок опускает в гуашь ладошку ( всю кисть) или окрашивает ее с помощью кисточки и делает отпечатки на бумаге. Рисуют и правой и левой руками, окрашенными разными цветами</a:t>
            </a:r>
            <a:r>
              <a:rPr lang="ru-RU" b="1" dirty="0">
                <a:solidFill>
                  <a:srgbClr val="FF0000"/>
                </a:solidFill>
                <a:latin typeface="Times New Roman"/>
              </a:rPr>
              <a:t>.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 После работы руки вытираем салфеткой. </a:t>
            </a:r>
            <a:endParaRPr lang="ru-RU" b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1362438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ытие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339</Words>
  <Application>Microsoft Macintosh PowerPoint</Application>
  <PresentationFormat>Экран (4:3)</PresentationFormat>
  <Paragraphs>42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«Развитие художественно-творческих способностей детей дошкольного возраста через использования нетрадиционных техник рисования» </vt:lpstr>
      <vt:lpstr>Презентация PowerPoint</vt:lpstr>
      <vt:lpstr>Задачи нетрадиционной техники рисования: 1. Формирование интереса к изо деятельности   2. Овладевать простейшими техническими приемами работы с различными материалами. 3. Развивать воображение, видеть необычное в обычных предметах 4. Развивать уверенность в своих силах. 5. Развивать пространственное мышление.  </vt:lpstr>
      <vt:lpstr>ЦЕЛЬ нетрадиционной техники рисования:  1. Учить детей свободно выражать свой замысел 2. Учить детей работать с разнообразным материалом 3.Развивать чувство композиции, ритма, цветовосприятия, чувство фактурности и обьема.</vt:lpstr>
      <vt:lpstr>Основные формы работы с детьми из представленных техник рисования:  - специально-организованная деятельность по художественному эстетическому развитию (рисованию) ( предметное, сюжетное, по замыслу)  - индивидуальная работа - совместная деятельность воспитателя с детьми -самостоятельная художественная деятельность детей</vt:lpstr>
      <vt:lpstr> Нетрадиционная техника рисования в 3-4года:  -рисование пальчиками,    -оттиск печатками из картофеля, - рисование ладошками.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художественно-творческих способностей детей дошкольного возраста через использования нетрадиционных техник рисования</dc:title>
  <dc:creator>Любовь Керимова</dc:creator>
  <cp:lastModifiedBy>Любовь Керимова</cp:lastModifiedBy>
  <cp:revision>26</cp:revision>
  <cp:lastPrinted>2015-02-14T11:07:05Z</cp:lastPrinted>
  <dcterms:created xsi:type="dcterms:W3CDTF">2015-02-14T06:55:36Z</dcterms:created>
  <dcterms:modified xsi:type="dcterms:W3CDTF">2015-02-18T17:15:41Z</dcterms:modified>
</cp:coreProperties>
</file>