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E1E8C1-ABC8-4596-8147-CC7A9E6AD82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4D2433-C930-446F-A710-E28124FBEE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312819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4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0963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035063"/>
            <a:ext cx="3600400" cy="39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1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8083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742" y="2420889"/>
            <a:ext cx="28803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1700809"/>
            <a:ext cx="309634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17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4</cp:lastModifiedBy>
  <cp:revision>7</cp:revision>
  <dcterms:created xsi:type="dcterms:W3CDTF">2015-02-09T00:14:22Z</dcterms:created>
  <dcterms:modified xsi:type="dcterms:W3CDTF">2015-02-12T23:42:33Z</dcterms:modified>
</cp:coreProperties>
</file>