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322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2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76A4-7060-474C-8279-4DBCA51598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5C9A16-C285-47E9-9F3B-BAF601468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76A4-7060-474C-8279-4DBCA51598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9A16-C285-47E9-9F3B-BAF601468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76A4-7060-474C-8279-4DBCA51598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9A16-C285-47E9-9F3B-BAF601468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76A4-7060-474C-8279-4DBCA51598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5C9A16-C285-47E9-9F3B-BAF601468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76A4-7060-474C-8279-4DBCA51598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9A16-C285-47E9-9F3B-BAF601468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76A4-7060-474C-8279-4DBCA51598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9A16-C285-47E9-9F3B-BAF601468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76A4-7060-474C-8279-4DBCA51598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5C9A16-C285-47E9-9F3B-BAF601468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76A4-7060-474C-8279-4DBCA51598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9A16-C285-47E9-9F3B-BAF601468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76A4-7060-474C-8279-4DBCA51598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9A16-C285-47E9-9F3B-BAF601468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76A4-7060-474C-8279-4DBCA51598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9A16-C285-47E9-9F3B-BAF6014681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76A4-7060-474C-8279-4DBCA51598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9A16-C285-47E9-9F3B-BAF601468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AA76A4-7060-474C-8279-4DBCA51598F9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5C9A16-C285-47E9-9F3B-BAF6014681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14356"/>
            <a:ext cx="6965946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КРАЙ НАШ РОДНОЙ, МЫ ГОРДИМСЯ ТОБОЙ!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к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204864"/>
            <a:ext cx="3672408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ор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980728"/>
            <a:ext cx="4359428" cy="4776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то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3768" y="714356"/>
            <a:ext cx="3787924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уман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1484784"/>
            <a:ext cx="3863352" cy="4353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йфун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39752" y="1628800"/>
            <a:ext cx="4077666" cy="4359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3768" y="1196752"/>
            <a:ext cx="4003948" cy="4658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27784" y="764704"/>
            <a:ext cx="3888432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н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3768" y="1124744"/>
            <a:ext cx="4293690" cy="4370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гр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23728" y="1196752"/>
            <a:ext cx="4646320" cy="4582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968375"/>
            <a:ext cx="4176713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56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436880"/>
            <a:ext cx="8358246" cy="5984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67744" y="1556792"/>
            <a:ext cx="4075956" cy="3862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-308772"/>
            <a:ext cx="835824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Путешествие в лес.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Только в лес мы вошли (маршируют)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Появились комары.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(Лёгкое похлопывание по телу)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Дальше по лесу шагаем (маршируют)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И медведя мы встречаем.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(Раскачивают из стороны в сторону)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Снова дальше мы идём (Маршируют).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Перед нами водоём (Руки в стороны).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Прыгать мы уже умеем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(Руки на пояс, полуприседания с поворотом вправо- влево).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Раз – два, раз – два! (Прыжки).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Позади теперь вода! (Маршируют).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дан-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744136"/>
            <a:ext cx="3888432" cy="53487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ещ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80144" y="673220"/>
            <a:ext cx="4291410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720" y="785794"/>
            <a:ext cx="4680520" cy="4776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340768"/>
            <a:ext cx="4314056" cy="4441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27784" y="1377950"/>
            <a:ext cx="3463404" cy="4102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н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11936" y="745273"/>
            <a:ext cx="4536504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р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3768" y="1556792"/>
            <a:ext cx="3679057" cy="393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13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КРАЙ НАШ РОДНОЙ, МЫ ГОРДИМСЯ ТОБОЙ!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КРАЙ НАШ РОДНОЙ,  МЫ ГОРДИМСЯ ТОБОЙ!</dc:title>
  <dc:creator>User</dc:creator>
  <cp:lastModifiedBy>4</cp:lastModifiedBy>
  <cp:revision>56</cp:revision>
  <dcterms:created xsi:type="dcterms:W3CDTF">2015-02-02T11:16:09Z</dcterms:created>
  <dcterms:modified xsi:type="dcterms:W3CDTF">2015-02-12T23:11:37Z</dcterms:modified>
</cp:coreProperties>
</file>