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3" r:id="rId4"/>
    <p:sldId id="262" r:id="rId5"/>
    <p:sldId id="261" r:id="rId6"/>
    <p:sldId id="258" r:id="rId7"/>
    <p:sldId id="260" r:id="rId8"/>
    <p:sldId id="25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3D9FF-E8E7-4AEA-B136-210873807F19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EDD83E-C0B9-4028-898A-C20B72BE84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066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833D-878B-41D9-A4F2-87E041ACF1FF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80A9-81A2-4EE4-83A2-C6239907D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931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833D-878B-41D9-A4F2-87E041ACF1FF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80A9-81A2-4EE4-83A2-C6239907D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040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833D-878B-41D9-A4F2-87E041ACF1FF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80A9-81A2-4EE4-83A2-C6239907D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148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833D-878B-41D9-A4F2-87E041ACF1FF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80A9-81A2-4EE4-83A2-C6239907D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104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833D-878B-41D9-A4F2-87E041ACF1FF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80A9-81A2-4EE4-83A2-C6239907D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299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833D-878B-41D9-A4F2-87E041ACF1FF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80A9-81A2-4EE4-83A2-C6239907D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414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833D-878B-41D9-A4F2-87E041ACF1FF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80A9-81A2-4EE4-83A2-C6239907D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398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833D-878B-41D9-A4F2-87E041ACF1FF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80A9-81A2-4EE4-83A2-C6239907D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876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833D-878B-41D9-A4F2-87E041ACF1FF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80A9-81A2-4EE4-83A2-C6239907D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535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833D-878B-41D9-A4F2-87E041ACF1FF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80A9-81A2-4EE4-83A2-C6239907D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580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833D-878B-41D9-A4F2-87E041ACF1FF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80A9-81A2-4EE4-83A2-C6239907D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25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D833D-878B-41D9-A4F2-87E041ACF1FF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380A9-81A2-4EE4-83A2-C6239907D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562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9716" y="2967335"/>
            <a:ext cx="856458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Тувинская народная сказка </a:t>
            </a:r>
          </a:p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«</a:t>
            </a:r>
            <a:r>
              <a:rPr lang="ru-RU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Теве</a:t>
            </a:r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чуге</a:t>
            </a:r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</a:p>
          <a:p>
            <a:pPr algn="ctr"/>
            <a:r>
              <a:rPr lang="ru-RU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чараш</a:t>
            </a:r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эвес</a:t>
            </a:r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апарганыл</a:t>
            </a:r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?»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4461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92"/>
            <a:ext cx="9144000" cy="683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906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39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" y="0"/>
            <a:ext cx="91196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40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44"/>
            <a:ext cx="9144000" cy="684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8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493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" y="0"/>
            <a:ext cx="91196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116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8906" y="2967335"/>
            <a:ext cx="38861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Тоол</a:t>
            </a:r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тонген</a:t>
            </a:r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.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08318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13</Words>
  <Application>Microsoft Office PowerPoint</Application>
  <PresentationFormat>Экран (4:3)</PresentationFormat>
  <Paragraphs>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орлан</dc:creator>
  <cp:lastModifiedBy>орлан</cp:lastModifiedBy>
  <cp:revision>22</cp:revision>
  <cp:lastPrinted>2014-11-20T07:26:43Z</cp:lastPrinted>
  <dcterms:created xsi:type="dcterms:W3CDTF">2014-11-16T14:34:30Z</dcterms:created>
  <dcterms:modified xsi:type="dcterms:W3CDTF">2015-02-20T10:56:20Z</dcterms:modified>
</cp:coreProperties>
</file>