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5" r:id="rId9"/>
    <p:sldId id="265" r:id="rId10"/>
    <p:sldId id="286" r:id="rId11"/>
    <p:sldId id="266" r:id="rId12"/>
    <p:sldId id="278" r:id="rId13"/>
    <p:sldId id="267" r:id="rId14"/>
    <p:sldId id="279" r:id="rId15"/>
    <p:sldId id="268" r:id="rId16"/>
    <p:sldId id="288" r:id="rId17"/>
    <p:sldId id="269" r:id="rId18"/>
    <p:sldId id="287" r:id="rId19"/>
    <p:sldId id="270" r:id="rId20"/>
    <p:sldId id="289" r:id="rId21"/>
    <p:sldId id="271" r:id="rId22"/>
    <p:sldId id="290" r:id="rId23"/>
    <p:sldId id="272" r:id="rId24"/>
    <p:sldId id="291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61" d="100"/>
          <a:sy n="6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5CEC-7F9E-4D1D-A37D-3B9AC189319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A923-0731-4807-85EA-01C12808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Государственное  бюджетное дошкольное общеобразовательное учреждение  детский сад №6 Калининского района города Санкт-Петербурга.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363272" cy="370100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Нетрадиционное изображение родного города, как результат интеграции  образовательных областей , «Познание», «Художественно-эстетическое развитие» в совместной деятельности.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5661248"/>
            <a:ext cx="8496944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Презентацию подготовила воспитатель : Баранова Марина </a:t>
            </a:r>
            <a:r>
              <a:rPr lang="ru-RU" sz="2400" dirty="0" err="1" smtClean="0"/>
              <a:t>Этгаровна</a:t>
            </a:r>
            <a:r>
              <a:rPr lang="ru-RU" sz="2400" dirty="0" smtClean="0"/>
              <a:t> – воспитатель   </a:t>
            </a:r>
            <a:r>
              <a:rPr lang="en-US" sz="2400" dirty="0" smtClean="0"/>
              <a:t>I </a:t>
            </a:r>
            <a:r>
              <a:rPr lang="ru-RU" sz="2400" dirty="0" smtClean="0"/>
              <a:t> категории.</a:t>
            </a:r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Фрагмент скульптуры на </a:t>
            </a:r>
            <a:r>
              <a:rPr lang="ru-RU" sz="2800" dirty="0" err="1" smtClean="0">
                <a:solidFill>
                  <a:srgbClr val="FF0000"/>
                </a:solidFill>
              </a:rPr>
              <a:t>Аничковом</a:t>
            </a:r>
            <a:r>
              <a:rPr lang="ru-RU" sz="2800" dirty="0" smtClean="0">
                <a:solidFill>
                  <a:srgbClr val="FF0000"/>
                </a:solidFill>
              </a:rPr>
              <a:t> мосту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653136"/>
            <a:ext cx="3008313" cy="14730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Работу сделал: </a:t>
            </a:r>
            <a:r>
              <a:rPr lang="ru-RU" sz="2800" b="1" dirty="0" err="1" smtClean="0">
                <a:solidFill>
                  <a:srgbClr val="FFFF00"/>
                </a:solidFill>
              </a:rPr>
              <a:t>Чарковский</a:t>
            </a:r>
            <a:r>
              <a:rPr lang="ru-RU" sz="2800" b="1" dirty="0" smtClean="0">
                <a:solidFill>
                  <a:srgbClr val="FFFF00"/>
                </a:solidFill>
              </a:rPr>
              <a:t> Тимофей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0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896" y="116632"/>
            <a:ext cx="5328591" cy="633670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Собору огромному равного нет.</a:t>
            </a:r>
          </a:p>
          <a:p>
            <a:r>
              <a:rPr lang="ru-RU" b="1" dirty="0" smtClean="0"/>
              <a:t>Его возводили почти сорок лет!</a:t>
            </a:r>
          </a:p>
          <a:p>
            <a:r>
              <a:rPr lang="ru-RU" b="1" dirty="0" smtClean="0"/>
              <a:t>Какой многотрудной должна быть работа,</a:t>
            </a:r>
          </a:p>
          <a:p>
            <a:r>
              <a:rPr lang="ru-RU" b="1" dirty="0" smtClean="0"/>
              <a:t>Чтоб стали вокруг сто двенадцать колонн</a:t>
            </a:r>
          </a:p>
          <a:p>
            <a:r>
              <a:rPr lang="ru-RU" b="1" dirty="0" smtClean="0"/>
              <a:t>И купол в лучах засверкал золотой!</a:t>
            </a:r>
          </a:p>
          <a:p>
            <a:r>
              <a:rPr lang="ru-RU" b="1" dirty="0" smtClean="0"/>
              <a:t>Но кто ж архитектор? Известен вам он.</a:t>
            </a:r>
          </a:p>
          <a:p>
            <a:r>
              <a:rPr lang="ru-RU" b="1" dirty="0" smtClean="0"/>
              <a:t>Построил в столице собор-великан</a:t>
            </a:r>
          </a:p>
          <a:p>
            <a:r>
              <a:rPr lang="ru-RU" b="1" dirty="0" smtClean="0"/>
              <a:t>Зодчий великий Огюст </a:t>
            </a:r>
            <a:r>
              <a:rPr lang="ru-RU" b="1" dirty="0" err="1" smtClean="0"/>
              <a:t>Монферан</a:t>
            </a:r>
            <a:r>
              <a:rPr lang="ru-RU" b="1" dirty="0" smtClean="0"/>
              <a:t>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Artem-Kashkanov.ru134307452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60648"/>
            <a:ext cx="4172272" cy="619268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Исаакиевский собор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7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332656"/>
            <a:ext cx="8352928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65304"/>
            <a:ext cx="54864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Работу  сделала: </a:t>
            </a:r>
            <a:r>
              <a:rPr lang="ru-RU" sz="2400" b="1" dirty="0" err="1" smtClean="0">
                <a:solidFill>
                  <a:srgbClr val="FFFF00"/>
                </a:solidFill>
              </a:rPr>
              <a:t>Мосева</a:t>
            </a:r>
            <a:r>
              <a:rPr lang="ru-RU" sz="2400" b="1" dirty="0" smtClean="0">
                <a:solidFill>
                  <a:srgbClr val="FFFF00"/>
                </a:solidFill>
              </a:rPr>
              <a:t> Настя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726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Века несчетные прошли,</a:t>
            </a:r>
          </a:p>
          <a:p>
            <a:r>
              <a:rPr lang="ru-RU" sz="2000" b="1" dirty="0" smtClean="0"/>
              <a:t>Но не сомкнули свои веки</a:t>
            </a:r>
          </a:p>
          <a:p>
            <a:r>
              <a:rPr lang="ru-RU" sz="2000" b="1" dirty="0" smtClean="0"/>
              <a:t>На северном краю Земли</a:t>
            </a:r>
          </a:p>
          <a:p>
            <a:r>
              <a:rPr lang="ru-RU" sz="2000" b="1" dirty="0" smtClean="0"/>
              <a:t>Те львы с глазами человека</a:t>
            </a:r>
          </a:p>
          <a:p>
            <a:r>
              <a:rPr lang="ru-RU" sz="2000" b="1" dirty="0" smtClean="0"/>
              <a:t>На гордых берегах Невы</a:t>
            </a:r>
          </a:p>
          <a:p>
            <a:r>
              <a:rPr lang="ru-RU" sz="2000" b="1" dirty="0" smtClean="0"/>
              <a:t>Они останутся навечно </a:t>
            </a:r>
          </a:p>
          <a:p>
            <a:r>
              <a:rPr lang="ru-RU" sz="2000" b="1" dirty="0" smtClean="0"/>
              <a:t>Те полулюди, </a:t>
            </a:r>
            <a:r>
              <a:rPr lang="ru-RU" sz="2000" b="1" dirty="0" err="1" smtClean="0"/>
              <a:t>полульвы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Пленённые бесчеловечно</a:t>
            </a:r>
          </a:p>
          <a:p>
            <a:r>
              <a:rPr lang="ru-RU" sz="2000" b="1" dirty="0" smtClean="0"/>
              <a:t>Им наводненья не страшны,</a:t>
            </a:r>
          </a:p>
          <a:p>
            <a:r>
              <a:rPr lang="ru-RU" sz="2000" b="1" dirty="0" smtClean="0"/>
              <a:t>Ничто волненья и страданья.</a:t>
            </a:r>
          </a:p>
          <a:p>
            <a:r>
              <a:rPr lang="ru-RU" sz="2000" b="1" dirty="0" smtClean="0"/>
              <a:t>И дремлют на брегах Невы</a:t>
            </a:r>
          </a:p>
          <a:p>
            <a:r>
              <a:rPr lang="ru-RU" sz="2000" b="1" dirty="0" smtClean="0"/>
              <a:t>Египта мудрого </a:t>
            </a:r>
            <a:r>
              <a:rPr lang="ru-RU" sz="2000" b="1" dirty="0" err="1" smtClean="0"/>
              <a:t>созданья</a:t>
            </a:r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7" name="Содержимое 6" descr="q05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3968" y="332656"/>
            <a:ext cx="4392488" cy="612068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Сфинксы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7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88640"/>
            <a:ext cx="8496944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Работу сделала : </a:t>
            </a:r>
            <a:r>
              <a:rPr lang="ru-RU" sz="2400" b="1" dirty="0" err="1" smtClean="0">
                <a:solidFill>
                  <a:srgbClr val="FFFF00"/>
                </a:solidFill>
              </a:rPr>
              <a:t>Юлдошова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Лола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Давай с тобой, на Банковском мосту,</a:t>
            </a:r>
            <a:br>
              <a:rPr lang="ru-RU" b="1" dirty="0" smtClean="0"/>
            </a:br>
            <a:r>
              <a:rPr lang="ru-RU" b="1" dirty="0" smtClean="0"/>
              <a:t>Возьмёмся за ажурные перила.</a:t>
            </a:r>
            <a:br>
              <a:rPr lang="ru-RU" b="1" dirty="0" smtClean="0"/>
            </a:br>
            <a:r>
              <a:rPr lang="ru-RU" b="1" dirty="0" smtClean="0"/>
              <a:t>Пускай грифоны крыльями взмахнут,</a:t>
            </a:r>
            <a:br>
              <a:rPr lang="ru-RU" b="1" dirty="0" smtClean="0"/>
            </a:br>
            <a:r>
              <a:rPr lang="ru-RU" b="1" dirty="0" smtClean="0"/>
              <a:t>Потянут вверх с чудовищною силой.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0_77cb_a6b51c77_XL_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404664"/>
            <a:ext cx="4038600" cy="6192687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1620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Грифон на Банковском мосту.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47794" y="288766"/>
            <a:ext cx="4872677" cy="638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81128"/>
            <a:ext cx="3008313" cy="15450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Работу сделала : Жаворонкова Катя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038600" cy="604867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Я памятник себе воздвиг нерукотворный,</a:t>
            </a:r>
            <a:br>
              <a:rPr lang="ru-RU" b="1" i="1" dirty="0" smtClean="0"/>
            </a:br>
            <a:r>
              <a:rPr lang="ru-RU" b="1" i="1" dirty="0" smtClean="0"/>
              <a:t>К нему не зарастет народная тропа,</a:t>
            </a:r>
            <a:br>
              <a:rPr lang="ru-RU" b="1" i="1" dirty="0" smtClean="0"/>
            </a:br>
            <a:r>
              <a:rPr lang="ru-RU" b="1" i="1" dirty="0" smtClean="0"/>
              <a:t>Вознесся выше он главою непокорной</a:t>
            </a:r>
            <a:br>
              <a:rPr lang="ru-RU" b="1" i="1" dirty="0" smtClean="0"/>
            </a:br>
            <a:r>
              <a:rPr lang="ru-RU" b="1" i="1" dirty="0" smtClean="0"/>
              <a:t>Александрийского столпа.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  <a:p>
            <a:endParaRPr lang="ru-RU" dirty="0"/>
          </a:p>
        </p:txBody>
      </p:sp>
      <p:pic>
        <p:nvPicPr>
          <p:cNvPr id="5" name="Содержимое 4" descr="3a8aa18d649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60648"/>
            <a:ext cx="4172272" cy="626469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918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Ангел на колонне Александрийского столпа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47794" y="288766"/>
            <a:ext cx="4944685" cy="6308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3008313" cy="1112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Работу сделал : Осипов Андрей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256584"/>
          </a:xfrm>
        </p:spPr>
        <p:txBody>
          <a:bodyPr>
            <a:normAutofit/>
          </a:bodyPr>
          <a:lstStyle/>
          <a:p>
            <a:r>
              <a:rPr lang="ru-RU" b="1" dirty="0" smtClean="0"/>
              <a:t>Так пусть же пред жизнью бессмертною вашей </a:t>
            </a:r>
            <a:br>
              <a:rPr lang="ru-RU" b="1" dirty="0" smtClean="0"/>
            </a:br>
            <a:r>
              <a:rPr lang="ru-RU" b="1" dirty="0" smtClean="0"/>
              <a:t>На этом печально-торжественном поле </a:t>
            </a:r>
            <a:br>
              <a:rPr lang="ru-RU" b="1" dirty="0" smtClean="0"/>
            </a:br>
            <a:r>
              <a:rPr lang="ru-RU" b="1" dirty="0" smtClean="0"/>
              <a:t>Вечно склоняет знамена народ благодарный, </a:t>
            </a:r>
            <a:br>
              <a:rPr lang="ru-RU" b="1" dirty="0" smtClean="0"/>
            </a:br>
            <a:r>
              <a:rPr lang="ru-RU" b="1" dirty="0" smtClean="0"/>
              <a:t>Родина-Мать и Город-герой Ленинград». </a:t>
            </a:r>
            <a:br>
              <a:rPr lang="ru-RU" b="1" dirty="0" smtClean="0"/>
            </a:br>
            <a:r>
              <a:rPr lang="ru-RU" b="1" dirty="0" smtClean="0"/>
              <a:t>(О. Ф. </a:t>
            </a:r>
            <a:r>
              <a:rPr lang="ru-RU" b="1" dirty="0" err="1" smtClean="0"/>
              <a:t>Берггольц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" name="Содержимое 4" descr="0_82010_bf4f78e3_L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99992" y="332656"/>
            <a:ext cx="4248472" cy="6264696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Одна из любимых тем – краеведение(знакомство с Санкт-Петербургом).С детьми проводим беседы, смотрим  фильмы, играем в развивающие и дидактические игры, просматриваем различные презентации о Санкт-Петербурге . Каждая рассматриваемая тема обязательно подкрепляется продуктом детской деятельности. Отобразив события в рисунке ребёнку легче рассказать о ней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239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Родина – мать на Пискарёвском мемориальном кладбище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47794" y="260648"/>
            <a:ext cx="4944685" cy="63367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13176"/>
            <a:ext cx="3008313" cy="1112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Работу сделала : Белова Катя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ea6a2be5c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4032447" cy="612068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48680"/>
            <a:ext cx="4176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Ветер с Балтики резкий,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студёный,</a:t>
            </a:r>
          </a:p>
          <a:p>
            <a:pPr>
              <a:buNone/>
            </a:pPr>
            <a:r>
              <a:rPr lang="ru-RU" sz="2000" b="1" dirty="0" smtClean="0"/>
              <a:t>На Ростральные дует колонны.</a:t>
            </a:r>
          </a:p>
          <a:p>
            <a:pPr>
              <a:buNone/>
            </a:pPr>
            <a:r>
              <a:rPr lang="ru-RU" sz="2000" b="1" dirty="0" smtClean="0"/>
              <a:t>Но не дрогнут колонны и ростры:</a:t>
            </a:r>
          </a:p>
          <a:p>
            <a:pPr>
              <a:buNone/>
            </a:pPr>
            <a:r>
              <a:rPr lang="ru-RU" sz="2000" b="1" dirty="0" smtClean="0"/>
              <a:t>Бережёт их Васильевский остров,</a:t>
            </a:r>
          </a:p>
          <a:p>
            <a:pPr>
              <a:buNone/>
            </a:pPr>
            <a:r>
              <a:rPr lang="ru-RU" sz="2000" b="1" dirty="0" smtClean="0"/>
              <a:t>Избавляет от будничных дел.</a:t>
            </a:r>
          </a:p>
          <a:p>
            <a:pPr>
              <a:buNone/>
            </a:pPr>
            <a:r>
              <a:rPr lang="ru-RU" sz="2000" b="1" dirty="0" smtClean="0"/>
              <a:t>Труд их в праздники- славный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удел!</a:t>
            </a:r>
          </a:p>
          <a:p>
            <a:pPr>
              <a:buNone/>
            </a:pPr>
            <a:r>
              <a:rPr lang="ru-RU" sz="2000" b="1" dirty="0" smtClean="0"/>
              <a:t>И когда наступает пора,</a:t>
            </a:r>
          </a:p>
          <a:p>
            <a:pPr>
              <a:buNone/>
            </a:pPr>
            <a:r>
              <a:rPr lang="ru-RU" sz="2000" b="1" dirty="0" smtClean="0"/>
              <a:t>Ростры держат прожектора,</a:t>
            </a:r>
          </a:p>
          <a:p>
            <a:pPr>
              <a:buNone/>
            </a:pPr>
            <a:r>
              <a:rPr lang="ru-RU" sz="2000" b="1" dirty="0" smtClean="0"/>
              <a:t>Чтоб, пронзая ночей синеву,</a:t>
            </a:r>
          </a:p>
          <a:p>
            <a:pPr>
              <a:buNone/>
            </a:pPr>
            <a:r>
              <a:rPr lang="ru-RU" sz="2000" b="1" dirty="0" smtClean="0"/>
              <a:t>Освещать и мосты, и Неву.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</a:t>
            </a:r>
            <a:r>
              <a:rPr lang="ru-RU" sz="2000" b="1" dirty="0" err="1" smtClean="0"/>
              <a:t>С.Скаченков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Ростральная колонна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47794" y="288766"/>
            <a:ext cx="4872677" cy="6308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97152"/>
            <a:ext cx="3008313" cy="15841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Работу сделала : Найдёнова </a:t>
            </a:r>
            <a:r>
              <a:rPr lang="ru-RU" sz="2400" b="1" dirty="0" err="1" smtClean="0">
                <a:solidFill>
                  <a:srgbClr val="FFFF00"/>
                </a:solidFill>
              </a:rPr>
              <a:t>Ульяна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e6b66163b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332656"/>
            <a:ext cx="4248472" cy="61206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476672"/>
            <a:ext cx="3888432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Конь над площадью летит</a:t>
            </a:r>
          </a:p>
          <a:p>
            <a:pPr>
              <a:buNone/>
            </a:pPr>
            <a:r>
              <a:rPr lang="ru-RU" b="1" dirty="0" smtClean="0"/>
              <a:t>Не шуми здесь, тише! тише!</a:t>
            </a:r>
          </a:p>
          <a:p>
            <a:pPr>
              <a:buNone/>
            </a:pPr>
            <a:r>
              <a:rPr lang="ru-RU" b="1" dirty="0" smtClean="0"/>
              <a:t>Звонкий стук его копыт</a:t>
            </a:r>
          </a:p>
          <a:p>
            <a:pPr>
              <a:buNone/>
            </a:pPr>
            <a:r>
              <a:rPr lang="ru-RU" b="1" dirty="0" smtClean="0"/>
              <a:t>Над Невою </a:t>
            </a:r>
            <a:r>
              <a:rPr lang="ru-RU" b="1" dirty="0" err="1" smtClean="0"/>
              <a:t>как-будто</a:t>
            </a:r>
            <a:r>
              <a:rPr lang="ru-RU" b="1" dirty="0" smtClean="0"/>
              <a:t> слышен.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Руку правую простёр</a:t>
            </a:r>
          </a:p>
          <a:p>
            <a:pPr>
              <a:buNone/>
            </a:pPr>
            <a:r>
              <a:rPr lang="ru-RU" b="1" dirty="0" smtClean="0"/>
              <a:t>Царь решительным движеньем,</a:t>
            </a:r>
          </a:p>
          <a:p>
            <a:pPr>
              <a:buNone/>
            </a:pPr>
            <a:r>
              <a:rPr lang="ru-RU" b="1" dirty="0" smtClean="0"/>
              <a:t>Глаз сурово выраженье,</a:t>
            </a:r>
          </a:p>
          <a:p>
            <a:pPr>
              <a:buNone/>
            </a:pPr>
            <a:r>
              <a:rPr lang="ru-RU" b="1" dirty="0" smtClean="0"/>
              <a:t>Грозен вид и взгляд остёр.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Медный всадник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7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260648"/>
            <a:ext cx="5389438" cy="6192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97152"/>
            <a:ext cx="3008313" cy="13290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Работу сделал : Игнатенко Стас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Результаты работы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Дети имеют знания о достопримечательностях города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Дети умеют самостоятельно изображать любимую архитектуру города.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Дети используют нетрадиционную методику изображения в своих работах.</a:t>
            </a:r>
            <a:endParaRPr lang="ru-RU" sz="28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556248e3387214438173f74909c689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352928" cy="1152128"/>
          </a:xfrm>
        </p:spPr>
      </p:pic>
      <p:pic>
        <p:nvPicPr>
          <p:cNvPr id="6" name="Рисунок 5" descr="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700808"/>
            <a:ext cx="8136904" cy="480972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Цели: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Закрепить у детей понятие «петербуржец»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Патриотическое воспитание детей, привитие любви к родному городу с помощью интеграции образовательных областей «Познание», «Художественно-эстетическое развитие».</a:t>
            </a:r>
            <a:endParaRPr lang="ru-RU" sz="2800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Задачи: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Углублять знания и представления детей , закреплять в памяти знания об основных достопримечательностях Санкт-Петербурга.</a:t>
            </a:r>
          </a:p>
          <a:p>
            <a:r>
              <a:rPr lang="ru-RU" sz="2800" b="1" i="1" dirty="0" smtClean="0"/>
              <a:t>Учить получать эстетическое наслаждение от созерцания красивых памятников, зданий.</a:t>
            </a:r>
          </a:p>
          <a:p>
            <a:r>
              <a:rPr lang="ru-RU" sz="2800" b="1" i="1" dirty="0" smtClean="0"/>
              <a:t>Использование нетрадиционного способа в художественно-эстетическом  развитии для разностороннего воспитания детей</a:t>
            </a:r>
            <a:endParaRPr lang="ru-RU" sz="2800" b="1" i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Лепка из однородной массы.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Нам нужно: клей </a:t>
            </a:r>
            <a:r>
              <a:rPr lang="ru-RU" dirty="0" err="1" smtClean="0"/>
              <a:t>пва</a:t>
            </a:r>
            <a:r>
              <a:rPr lang="ru-RU" dirty="0" smtClean="0"/>
              <a:t>, салфетки, шаблоны памятников, гуашь.</a:t>
            </a:r>
            <a:endParaRPr lang="ru-RU" dirty="0"/>
          </a:p>
        </p:txBody>
      </p:sp>
      <p:pic>
        <p:nvPicPr>
          <p:cNvPr id="5" name="Содержимое 4" descr="0115034_PE268123_S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852936"/>
            <a:ext cx="2314600" cy="2016224"/>
          </a:xfrm>
        </p:spPr>
      </p:pic>
      <p:pic>
        <p:nvPicPr>
          <p:cNvPr id="6" name="Рисунок 5" descr="klep59.gif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25144"/>
            <a:ext cx="3901440" cy="2132856"/>
          </a:xfrm>
          <a:prstGeom prst="rect">
            <a:avLst/>
          </a:prstGeom>
        </p:spPr>
      </p:pic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412776"/>
            <a:ext cx="4392488" cy="489654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064493"/>
            <a:ext cx="4038600" cy="579350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 </a:t>
            </a:r>
            <a:r>
              <a:rPr lang="ru-RU" b="1" dirty="0" smtClean="0"/>
              <a:t>Коль живём мы с вами, дети,</a:t>
            </a:r>
            <a:br>
              <a:rPr lang="ru-RU" b="1" dirty="0" smtClean="0"/>
            </a:br>
            <a:r>
              <a:rPr lang="ru-RU" b="1" dirty="0" smtClean="0"/>
              <a:t>В лучшем городе на свете</a:t>
            </a:r>
            <a:br>
              <a:rPr lang="ru-RU" b="1" dirty="0" smtClean="0"/>
            </a:br>
            <a:r>
              <a:rPr lang="ru-RU" b="1" dirty="0" smtClean="0"/>
              <a:t>В славном городе Петра</a:t>
            </a:r>
            <a:br>
              <a:rPr lang="ru-RU" b="1" dirty="0" smtClean="0"/>
            </a:br>
            <a:r>
              <a:rPr lang="ru-RU" b="1" dirty="0" smtClean="0"/>
              <a:t>Нам узнать о нем пора.</a:t>
            </a:r>
          </a:p>
        </p:txBody>
      </p:sp>
      <p:pic>
        <p:nvPicPr>
          <p:cNvPr id="5" name="Содержимое 4" descr="site.php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332656"/>
            <a:ext cx="4172272" cy="619268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/>
              <a:t>В начале Невского стоит</a:t>
            </a:r>
          </a:p>
          <a:p>
            <a:r>
              <a:rPr lang="ru-RU" b="1" i="1" dirty="0" smtClean="0"/>
              <a:t>Прекрасно здание на вид.</a:t>
            </a:r>
          </a:p>
          <a:p>
            <a:r>
              <a:rPr lang="ru-RU" b="1" i="1" dirty="0" smtClean="0"/>
              <a:t>Колонны, статуи и шпиль,</a:t>
            </a:r>
          </a:p>
          <a:p>
            <a:r>
              <a:rPr lang="ru-RU" b="1" i="1" dirty="0" smtClean="0"/>
              <a:t>И только в вышине</a:t>
            </a:r>
          </a:p>
          <a:p>
            <a:r>
              <a:rPr lang="ru-RU" b="1" i="1" dirty="0" smtClean="0"/>
              <a:t>Горит кораблик золотой</a:t>
            </a:r>
          </a:p>
          <a:p>
            <a:r>
              <a:rPr lang="ru-RU" b="1" i="1" dirty="0" smtClean="0"/>
              <a:t>Весь в солнечном огне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48159873_1251642568_3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3968" y="260648"/>
            <a:ext cx="4402832" cy="619268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Адмиралтейство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0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47794" y="288766"/>
            <a:ext cx="4872677" cy="638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45224"/>
            <a:ext cx="3008313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Рисунок сделала: Васильева Ксения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Красивый мост, любимый нами,</a:t>
            </a:r>
          </a:p>
          <a:p>
            <a:r>
              <a:rPr lang="ru-RU" b="1" dirty="0" smtClean="0"/>
              <a:t>Известен четырьмя конями.</a:t>
            </a:r>
          </a:p>
          <a:p>
            <a:r>
              <a:rPr lang="ru-RU" b="1" dirty="0" smtClean="0"/>
              <a:t>Но имя носит он не </a:t>
            </a:r>
            <a:r>
              <a:rPr lang="ru-RU" b="1" dirty="0" err="1" smtClean="0"/>
              <a:t>Клодта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А полковника, чья рота</a:t>
            </a:r>
          </a:p>
          <a:p>
            <a:r>
              <a:rPr lang="ru-RU" b="1" dirty="0" smtClean="0"/>
              <a:t>Здесь мост срубила из осины.</a:t>
            </a:r>
          </a:p>
          <a:p>
            <a:r>
              <a:rPr lang="ru-RU" b="1" dirty="0" smtClean="0"/>
              <a:t>Недолговечна древесина…</a:t>
            </a:r>
          </a:p>
          <a:p>
            <a:r>
              <a:rPr lang="ru-RU" b="1" dirty="0" smtClean="0"/>
              <a:t>Опоры каменными стали,</a:t>
            </a:r>
          </a:p>
          <a:p>
            <a:r>
              <a:rPr lang="ru-RU" b="1" dirty="0" smtClean="0"/>
              <a:t>А мост всё так же люди звали</a:t>
            </a:r>
          </a:p>
          <a:p>
            <a:r>
              <a:rPr lang="ru-RU" b="1" dirty="0" smtClean="0"/>
              <a:t>По старой дедовской привычке..</a:t>
            </a:r>
          </a:p>
          <a:p>
            <a:r>
              <a:rPr lang="ru-RU" b="1" dirty="0" smtClean="0"/>
              <a:t>И мы зовём его…</a:t>
            </a:r>
          </a:p>
        </p:txBody>
      </p:sp>
      <p:pic>
        <p:nvPicPr>
          <p:cNvPr id="7" name="Содержимое 6" descr="296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499992" y="332656"/>
            <a:ext cx="4320480" cy="619268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582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Государственное  бюджетное дошкольное общеобразовательное учреждение  детский сад №6 Калининского района города Санкт-Петербурга.</vt:lpstr>
      <vt:lpstr>Слайд 2</vt:lpstr>
      <vt:lpstr>Цели:</vt:lpstr>
      <vt:lpstr>Задачи:</vt:lpstr>
      <vt:lpstr>Лепка из однородной массы.</vt:lpstr>
      <vt:lpstr>Слайд 6</vt:lpstr>
      <vt:lpstr>Слайд 7</vt:lpstr>
      <vt:lpstr>Адмиралтейство</vt:lpstr>
      <vt:lpstr>Слайд 9</vt:lpstr>
      <vt:lpstr>Фрагмент скульптуры на Аничковом мосту</vt:lpstr>
      <vt:lpstr>Слайд 11</vt:lpstr>
      <vt:lpstr>Исаакиевский собор</vt:lpstr>
      <vt:lpstr>Слайд 13</vt:lpstr>
      <vt:lpstr>Сфинксы</vt:lpstr>
      <vt:lpstr>Слайд 15</vt:lpstr>
      <vt:lpstr>Грифон на Банковском мосту.</vt:lpstr>
      <vt:lpstr>Слайд 17</vt:lpstr>
      <vt:lpstr>Ангел на колонне Александрийского столпа</vt:lpstr>
      <vt:lpstr>Слайд 19</vt:lpstr>
      <vt:lpstr>Родина – мать на Пискарёвском мемориальном кладбище</vt:lpstr>
      <vt:lpstr>Слайд 21</vt:lpstr>
      <vt:lpstr>Ростральная колонна</vt:lpstr>
      <vt:lpstr>Слайд 23</vt:lpstr>
      <vt:lpstr>Медный всадник</vt:lpstr>
      <vt:lpstr>Результаты работы</vt:lpstr>
      <vt:lpstr>Слайд 26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дошкольное общеобразовательное учреждение  детский сад №6 Калининского района города Санкт-Петербурга.</dc:title>
  <dc:creator>маринка</dc:creator>
  <cp:lastModifiedBy>маринка</cp:lastModifiedBy>
  <cp:revision>27</cp:revision>
  <dcterms:created xsi:type="dcterms:W3CDTF">2014-06-18T18:11:49Z</dcterms:created>
  <dcterms:modified xsi:type="dcterms:W3CDTF">2015-02-15T13:51:37Z</dcterms:modified>
</cp:coreProperties>
</file>