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A005AA7-8B3C-49E0-A6B5-CF89D4FFA6DA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534C38-D1D8-415F-A91B-C524F10FAD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hyperlink" Target="http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source=psearch&amp;text=%D0%B8%D0%BD%D0%BA%D0%BB%D1%8E%D0%B7%D0%B8%D0%B2%D0%BD%D0%BE%D0%B5%20%D0%BE%D0%B1%D1%80%D0%B0%D0%B7%D0%BE%D0%B2%D0%B0%D0%BD%D0%B8%D0%B5&amp;pos=29&amp;rpt=simage&amp;lr=54&amp;uinfo=sw-1349-sh-683-fw-1124-fh-477-pd-1&amp;img_url=http://old.perspektiva-inva.ru/files/inclusion/plakat_3small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psearch&amp;uinfo=sw-1349-sh-683-fw-1124-fh-477-pd-1&amp;p=1&amp;text=%D0%B8%D0%BD%D0%BA%D0%BB%D1%8E%D0%B7%D0%B8%D0%B2%D0%BD%D0%BE%D0%B5%20%D0%BE%D0%B1%D1%80%D0%B0%D0%B7%D0%BE%D0%B2%D0%B0%D0%BD%D0%B8%D0%B5&amp;pos=54&amp;lr=54&amp;rpt=simage&amp;img_url=http://orc.zouo.ru/assets/gallery/%C8%C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psearch&amp;text=%D0%B8%D0%BD%D0%BA%D0%BB%D1%8E%D0%B7%D0%B8%D0%B2%D0%BD%D0%B0%D1%8F%20%D0%BF%D1%80%D0%B0%D0%BA%D1%82%D0%B8%D0%BA%D0%B0%20%D0%BA%D0%B0%D0%BA%20%D0%B8%D0%BD%D0%BD%D0%BE%D0%B2%D0%B0%D1%86%D0%B8%D0%BE%D0%BD%D0%BD%D0%B0%D1%8F%20%D0%BF%D0%B5%D0%B4%D0%B0%D0%B3%D0%BE%D0%B3%D0%B8%D1%87%D0%B5%D1%81%D0%BA%D0%B0%D1%8F%20%D0%B4%D0%B5%D1%8F%D1%82%D0%B5%D0%BB%D1%8C%D0%BD%D0%BE%D1%81%D1%82%D1%8C&amp;pos=0&amp;rpt=simage&amp;lr=54&amp;uinfo=sw-1349-sh-683-fw-1124-fh-477-pd-1&amp;img_url=http://pedmayak.ru/image/cache/data/_4551-120x120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yandex.ru/yandsearch?source=psearch&amp;uinfo=sw-1349-sh-683-fw-1124-fh-477-pd-1&amp;p=2&amp;text=%D0%BC%D0%B5%D1%82%D0%BE%D0%B4%D0%B8%D1%87%D0%B5%D1%81%D0%BA%D0%B8%D0%B5%20%D1%80%D0%B5%D0%BA%D0%BE%D0%BC%D0%B5%D0%BD%D0%B4%D0%B0%D1%86%D0%B8%D0%B8%20%D0%B2%D0%BE%D1%81%D0%BF%D0%B8%D1%82%D0%B0%D1%82%D0%B5%D0%BB%D1%8F%D0%BC%20%D0%BE%20%D0%B8%D0%BD%D0%BA%D0%BB%D1%8E%D0%B7%D0%B8%D0%B2%D0%BD%D0%BE%D0%BC%20%D0%BE%D0%B1%D1%80%D0%B0%D0%B7%D0%BE%D0%B2%D0%B0%D0%BD%D0%B8%D0%B8&amp;pos=77&amp;lr=54&amp;rpt=simage&amp;img_url=http://static4.read.ru/covers_rr/s/87/07/3140787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source=psearch&amp;uinfo=sw-1349-sh-683-fw-1124-fh-477-pd-1&amp;p=4&amp;text=%D0%B8%D0%BD%D0%BA%D0%BB%D1%8E%D0%B7%D0%B8%D0%B2%D0%BD%D0%BE%D0%B5%20%D0%BE%D0%B1%D1%80%D0%B0%D0%B7%D0%BE%D0%B2%D0%B0%D0%BD%D0%B8%D0%B5&amp;pos=123&amp;lr=54&amp;rpt=simage&amp;img_url=http://bukabench.com/assets/cacheimg/assets/images/book_covers_3/47c1ed74555513ab13385f7426d723de(38d370-100-0-0).jpg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png"/><Relationship Id="rId10" Type="http://schemas.openxmlformats.org/officeDocument/2006/relationships/hyperlink" Target="http://images.yandex.ru/yandsearch?source=psearch&amp;uinfo=sw-1349-sh-683-fw-1124-fh-477-pd-1&amp;p=3&amp;text=%D0%BC%D0%B5%D1%82%D0%BE%D0%B4%D0%B8%D1%87%D0%B5%D1%81%D0%BA%D0%B8%D0%B5%20%D1%80%D0%B5%D0%BA%D0%BE%D0%BC%D0%B5%D0%BD%D0%B4%D0%B0%D1%86%D0%B8%D0%B8%20%D0%B2%D0%BE%D1%81%D0%BF%D0%B8%D1%82%D0%B0%D1%82%D0%B5%D0%BB%D1%8F%D0%BC%20%D0%BE%20%D0%B8%D0%BD%D0%BA%D0%BB%D1%8E%D0%B7%D0%B8%D0%B2%D0%BD%D0%BE%D0%BC%20%D0%BE%D0%B1%D1%80%D0%B0%D0%B7%D0%BE%D0%B2%D0%B0%D0%BD%D0%B8%D0%B8&amp;pos=98&amp;lr=54&amp;rpt=simage&amp;img_url=http://shop.ippk.ru/published/publicdata/IPPKSHOP/attachments/SC/products_pictures/doc20130115155258019969_001.jpg" TargetMode="External"/><Relationship Id="rId4" Type="http://schemas.openxmlformats.org/officeDocument/2006/relationships/hyperlink" Target="http://images.yandex.ru/yandsearch?source=psearch&amp;uinfo=sw-1349-sh-683-fw-1124-fh-477-pd-1&amp;p=3&amp;text=%D0%B8%D0%BD%D0%BA%D0%BB%D1%8E%D0%B7%D0%B8%D0%B2%D0%BD%D0%BE%D0%B5%20%D0%BE%D0%B1%D1%80%D0%B0%D0%B7%D0%BE%D0%B2%D0%B0%D0%BD%D0%B8%D0%B5&amp;pos=119&amp;lr=54&amp;rpt=simage&amp;img_url=http://img2.labirint.ru/books/299710/small.jpg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psearch&amp;uinfo=sw-1349-sh-683-fw-1124-fh-477-pd-1&amp;p=1&amp;text=%D0%B8%D0%BD%D0%BA%D0%BB%D1%8E%D0%B7%D0%B8%D0%B2%D0%BD%D0%BE%D0%B5%20%D0%BE%D0%B1%D1%80%D0%B0%D0%B7%D0%BE%D0%B2%D0%B0%D0%BD%D0%B8%D0%B5&amp;pos=35&amp;lr=54&amp;rpt=simage&amp;img_url=http://www.dislife.ru/upload/userfiles/2012_11_14/98a646e107b4b8c7b96743a1350863dc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source=psearch&amp;uinfo=sw-1349-sh-683-fw-1124-fh-477-pd-1&amp;p=5&amp;text=%D0%BC%D0%B5%D1%82%D0%BE%D0%B4%D0%B8%D1%87%D0%B5%D1%81%D0%BA%D0%B8%D0%B5%20%D1%80%D0%B5%D0%BA%D0%BE%D0%BC%D0%B5%D0%BD%D0%B4%D0%B0%D1%86%D0%B8%D0%B8%20%D0%B2%D0%BE%D1%81%D0%BF%D0%B8%D1%82%D0%B0%D1%82%D0%B5%D0%BB%D1%8F%D0%BC%20%D0%BE%20%D0%B8%D0%BD%D0%BA%D0%BB%D1%8E%D0%B7%D0%B8%D0%B2%D0%BD%D0%BE%D0%BC%20%D0%BE%D0%B1%D1%80%D0%B0%D0%B7%D0%BE%D0%B2%D0%B0%D0%BD%D0%B8%D0%B8&amp;pos=158&amp;lr=54&amp;rpt=simage&amp;img_url=http://f.doctor.kz/news/011/157/image003_002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psearch&amp;uinfo=sw-1349-sh-683-fw-1124-fh-477-pd-1&amp;p=4&amp;text=%D0%BC%D0%B5%D1%82%D0%BE%D0%B4%D0%B8%D1%87%D0%B5%D1%81%D0%BA%D0%B8%D0%B5%20%D1%80%D0%B5%D0%BA%D0%BE%D0%BC%D0%B5%D0%BD%D0%B4%D0%B0%D1%86%D0%B8%D0%B8%20%D0%B2%D0%BE%D1%81%D0%BF%D0%B8%D1%82%D0%B0%D1%82%D0%B5%D0%BB%D1%8F%D0%BC%20%D0%BE%20%D0%B8%D0%BD%D0%BA%D0%BB%D1%8E%D0%B7%D0%B8%D0%B2%D0%BD%D0%BE%D0%BC%20%D0%BE%D0%B1%D1%80%D0%B0%D0%B7%D0%BE%D0%B2%D0%B0%D0%BD%D0%B8%D0%B8&amp;pos=120&amp;lr=54&amp;rpt=simage&amp;img_url=http://www.taday.ru/data/2012/06/20/1234131660/3inklyuziv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89546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Инклюзивное образование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Материал   подготовила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оспитатель 1категории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Лахина</a:t>
            </a:r>
            <a:r>
              <a:rPr lang="ru-RU" dirty="0" smtClean="0">
                <a:solidFill>
                  <a:schemeClr val="tx1"/>
                </a:solidFill>
              </a:rPr>
              <a:t> Анна Васильевна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29510" cy="2128830"/>
          </a:xfrm>
        </p:spPr>
        <p:txBody>
          <a:bodyPr>
            <a:noAutofit/>
          </a:bodyPr>
          <a:lstStyle/>
          <a:p>
            <a:r>
              <a:rPr lang="ru-RU" sz="1600" dirty="0"/>
              <a:t>Инклюзивное образование (</a:t>
            </a:r>
            <a:r>
              <a:rPr lang="ru-RU" sz="1600" dirty="0">
                <a:hlinkClick r:id="rId2" tooltip="Французский язык"/>
              </a:rPr>
              <a:t>фр.</a:t>
            </a:r>
            <a:r>
              <a:rPr lang="ru-RU" sz="1600" dirty="0"/>
              <a:t> </a:t>
            </a:r>
            <a:r>
              <a:rPr lang="fr-FR" sz="1600" i="1" dirty="0"/>
              <a:t>inclusif</a:t>
            </a:r>
            <a:r>
              <a:rPr lang="ru-RU" sz="1600" dirty="0"/>
              <a:t>-включающий в себя, </a:t>
            </a:r>
            <a:r>
              <a:rPr lang="ru-RU" sz="1600" dirty="0">
                <a:hlinkClick r:id="rId3" tooltip="Латинский язык"/>
              </a:rPr>
              <a:t>лат.</a:t>
            </a:r>
            <a:r>
              <a:rPr lang="ru-RU" sz="1600" dirty="0"/>
              <a:t> </a:t>
            </a:r>
            <a:r>
              <a:rPr lang="la-Latn" sz="1600" i="1" dirty="0"/>
              <a:t>include</a:t>
            </a:r>
            <a:r>
              <a:rPr lang="ru-RU" sz="1600" dirty="0"/>
              <a:t>-заключаю, включаю)- процесс развития общего образования, который подразумевает доступность образования для </a:t>
            </a:r>
            <a:r>
              <a:rPr lang="ru-RU" sz="1600" dirty="0" smtClean="0"/>
              <a:t>всех. Инклюзивное </a:t>
            </a:r>
            <a:r>
              <a:rPr lang="ru-RU" sz="1600" dirty="0"/>
              <a:t>образование - включение ребёнка с ограниченными возможностями здоровья (ОВЗ) в коллектив таких же ребятишек как он сам наравне со всеми, посещение обычного детского сада. 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14" name="Содержимое 13" descr="http://www.begin-online.ru/images/plakat_3s.jp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71472" y="2428868"/>
            <a:ext cx="721523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orc.zouo.ru/assets/gallery/%C8%C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8604"/>
            <a:ext cx="714380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www.ushinka.ru/upload/4741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 rot="20912489">
            <a:off x="1259167" y="3613742"/>
            <a:ext cx="2143140" cy="282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www.xxlbook.ru/img915141.png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 rot="20892747">
            <a:off x="3197562" y="280771"/>
            <a:ext cx="2127132" cy="274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mediasvit.com/wp-content/uploads/product_images/zuz_1003365208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20735635">
            <a:off x="642910" y="285728"/>
            <a:ext cx="221457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pedmayak.ru/image/cache/data/_4551-500x500.jp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43571" y="1785926"/>
            <a:ext cx="242889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shop.ippk.ru/published/publicdata/IPPKSHOP/attachments/SC/products_pictures/doc20130115155258019969_001.jpg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 rot="20757783">
            <a:off x="3773547" y="3496854"/>
            <a:ext cx="1957866" cy="280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7270652" cy="200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Детям с особенностями развития сегодня вовсе не обязательно обучаться в специальных учреждениях, напротив, получить более качественное образование и лучше адаптироваться к жизни они смогут в </a:t>
            </a:r>
            <a:r>
              <a:rPr lang="ru-RU" sz="1800" i="1" dirty="0" smtClean="0"/>
              <a:t>обычном садике и школе. </a:t>
            </a:r>
            <a:r>
              <a:rPr lang="ru-RU" sz="1800" i="1" dirty="0" smtClean="0"/>
              <a:t>Здоровым же детям это позволит развить толерантность и ответственность</a:t>
            </a:r>
            <a:r>
              <a:rPr lang="ru-RU" sz="1300" i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7" descr="http://www.nso.ru/Lists/NewsLib/23d2b2a9295b0232e6200060144f3db3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14488"/>
            <a:ext cx="352107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www.volynnews.com/files/news/2010/01-29/12703-1u.jpg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143373" y="1643050"/>
            <a:ext cx="3465546" cy="448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Вопрос </a:t>
            </a:r>
            <a:r>
              <a:rPr lang="ru-RU" dirty="0" smtClean="0">
                <a:solidFill>
                  <a:schemeClr val="tx2"/>
                </a:solidFill>
              </a:rPr>
              <a:t>об инклюзивном образовании — очень непростой, и, конечно, это подразумевает долгосрочную стратегию и комплексную реализацию. Конечно, в учреждении, где практикуется инклюзивное совместное обучение, помимо воспитателей нужны специалисты: дефектологи; педагоги, имеющие соответствующее образование.</a:t>
            </a:r>
          </a:p>
          <a:p>
            <a:endParaRPr lang="ru-RU" dirty="0"/>
          </a:p>
        </p:txBody>
      </p:sp>
      <p:pic>
        <p:nvPicPr>
          <p:cNvPr id="8" name="Содержимое 7" descr="http://img-fotki.yandex.ru/get/5310/65383624.3/0_77521_28a2d047_XL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1" y="928670"/>
            <a:ext cx="347185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</TotalTime>
  <Words>59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Инклюзивное образование</vt:lpstr>
      <vt:lpstr>Инклюзивное образование (фр. inclusif-включающий в себя, лат. include-заключаю, включаю)- процесс развития общего образования, который подразумевает доступность образования для всех. Инклюзивное образование - включение ребёнка с ограниченными возможностями здоровья (ОВЗ) в коллектив таких же ребятишек как он сам наравне со всеми, посещение обычного детского сада.  </vt:lpstr>
      <vt:lpstr>Слайд 3</vt:lpstr>
      <vt:lpstr>Слайд 4</vt:lpstr>
      <vt:lpstr>  Детям с особенностями развития сегодня вовсе не обязательно обучаться в специальных учреждениях, напротив, получить более качественное образование и лучше адаптироваться к жизни они смогут в обычном садике и школе. Здоровым же детям это позволит развить толерантность и ответственность. 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Инклюзивное образование</dc:title>
  <dc:creator>Анна</dc:creator>
  <cp:lastModifiedBy>Анна</cp:lastModifiedBy>
  <cp:revision>11</cp:revision>
  <dcterms:created xsi:type="dcterms:W3CDTF">2013-10-07T14:31:45Z</dcterms:created>
  <dcterms:modified xsi:type="dcterms:W3CDTF">2013-10-07T16:17:01Z</dcterms:modified>
</cp:coreProperties>
</file>