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59" r:id="rId3"/>
    <p:sldId id="258" r:id="rId4"/>
    <p:sldId id="260" r:id="rId5"/>
    <p:sldId id="262" r:id="rId6"/>
    <p:sldId id="263" r:id="rId7"/>
    <p:sldId id="264" r:id="rId8"/>
    <p:sldId id="268" r:id="rId9"/>
    <p:sldId id="269" r:id="rId10"/>
    <p:sldId id="271" r:id="rId11"/>
    <p:sldId id="272" r:id="rId12"/>
    <p:sldId id="273" r:id="rId13"/>
    <p:sldId id="278" r:id="rId14"/>
    <p:sldId id="281" r:id="rId15"/>
    <p:sldId id="283" r:id="rId16"/>
    <p:sldId id="282" r:id="rId17"/>
    <p:sldId id="286" r:id="rId18"/>
    <p:sldId id="287" r:id="rId19"/>
    <p:sldId id="289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7BC475-5279-4A38-A499-AFC312D3F20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1D7D92-E58F-435A-B732-C127EA974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88;&#1077;&#1079;&#1077;&#1085;&#1072;&#1094;&#1080;&#1103;%20&#1087;&#1086;%20&#1074;&#1072;&#1083;&#1077;&#1086;&#1083;&#1086;&#1075;&#1080;&#1080;%202\&#1084;&#1086;&#1089;&#1082;&#1074;&#1072;.mp3" TargetMode="Externa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473_m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7554" cy="6858000"/>
          </a:xfrm>
          <a:prstGeom prst="rect">
            <a:avLst/>
          </a:prstGeom>
        </p:spPr>
      </p:pic>
      <p:pic>
        <p:nvPicPr>
          <p:cNvPr id="3" name="Рисунок 2" descr="1186330404_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3571876"/>
          </a:xfrm>
          <a:prstGeom prst="rect">
            <a:avLst/>
          </a:prstGeom>
        </p:spPr>
      </p:pic>
      <p:pic>
        <p:nvPicPr>
          <p:cNvPr id="4" name="Рисунок 3" descr="1355215139_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571876"/>
            <a:ext cx="5786446" cy="3286124"/>
          </a:xfrm>
          <a:prstGeom prst="rect">
            <a:avLst/>
          </a:prstGeom>
        </p:spPr>
      </p:pic>
      <p:pic>
        <p:nvPicPr>
          <p:cNvPr id="5" name="Рисунок 4" descr="1360168897_post_182234_1282941809_thum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0"/>
            <a:ext cx="228601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2a0ebd5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143999" cy="681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1464_620971051266274_21285030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1"/>
            <a:ext cx="9143999" cy="686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230706_7mbqsk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iGghaBlIs.jpg"/>
          <p:cNvPicPr>
            <a:picLocks noChangeAspect="1"/>
          </p:cNvPicPr>
          <p:nvPr/>
        </p:nvPicPr>
        <p:blipFill>
          <a:blip r:embed="rId2"/>
          <a:srcRect b="11207"/>
          <a:stretch>
            <a:fillRect/>
          </a:stretch>
        </p:blipFill>
        <p:spPr>
          <a:xfrm>
            <a:off x="29065" y="0"/>
            <a:ext cx="92450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ứng-luộ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obilie_1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2319" cy="2571744"/>
          </a:xfrm>
          <a:prstGeom prst="rect">
            <a:avLst/>
          </a:prstGeom>
        </p:spPr>
      </p:pic>
      <p:pic>
        <p:nvPicPr>
          <p:cNvPr id="3" name="Рисунок 2" descr="78696993_1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1" y="4357694"/>
            <a:ext cx="3500430" cy="2500306"/>
          </a:xfrm>
          <a:prstGeom prst="rect">
            <a:avLst/>
          </a:prstGeom>
        </p:spPr>
      </p:pic>
      <p:pic>
        <p:nvPicPr>
          <p:cNvPr id="5" name="Рисунок 4" descr="30000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447"/>
            <a:ext cx="2714612" cy="2119292"/>
          </a:xfrm>
          <a:prstGeom prst="rect">
            <a:avLst/>
          </a:prstGeom>
        </p:spPr>
      </p:pic>
      <p:pic>
        <p:nvPicPr>
          <p:cNvPr id="6" name="Рисунок 5" descr="1372426996.jpg"/>
          <p:cNvPicPr>
            <a:picLocks noChangeAspect="1"/>
          </p:cNvPicPr>
          <p:nvPr/>
        </p:nvPicPr>
        <p:blipFill>
          <a:blip r:embed="rId5"/>
          <a:srcRect r="6768" b="13793"/>
          <a:stretch>
            <a:fillRect/>
          </a:stretch>
        </p:blipFill>
        <p:spPr>
          <a:xfrm>
            <a:off x="0" y="2571744"/>
            <a:ext cx="2714612" cy="2071702"/>
          </a:xfrm>
          <a:prstGeom prst="rect">
            <a:avLst/>
          </a:prstGeom>
        </p:spPr>
      </p:pic>
      <p:pic>
        <p:nvPicPr>
          <p:cNvPr id="7" name="Рисунок 6" descr="rinich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071810"/>
            <a:ext cx="2928958" cy="3786190"/>
          </a:xfrm>
          <a:prstGeom prst="rect">
            <a:avLst/>
          </a:prstGeom>
        </p:spPr>
      </p:pic>
      <p:pic>
        <p:nvPicPr>
          <p:cNvPr id="9" name="Рисунок 8" descr="y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0"/>
            <a:ext cx="2857504" cy="3071810"/>
          </a:xfrm>
          <a:prstGeom prst="rect">
            <a:avLst/>
          </a:prstGeom>
        </p:spPr>
      </p:pic>
      <p:pic>
        <p:nvPicPr>
          <p:cNvPr id="10" name="Рисунок 9" descr="yes.cn.ua_10-biologicheskih-anomaliy-svoystvennyh-cheloveku_10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8" y="0"/>
            <a:ext cx="3428992" cy="2357430"/>
          </a:xfrm>
          <a:prstGeom prst="rect">
            <a:avLst/>
          </a:prstGeom>
        </p:spPr>
      </p:pic>
      <p:pic>
        <p:nvPicPr>
          <p:cNvPr id="11" name="Рисунок 10" descr="1289737889_legkie.jpg"/>
          <p:cNvPicPr>
            <a:picLocks noChangeAspect="1"/>
          </p:cNvPicPr>
          <p:nvPr/>
        </p:nvPicPr>
        <p:blipFill>
          <a:blip r:embed="rId9"/>
          <a:srcRect l="14231" t="6879" r="15384" b="9959"/>
          <a:stretch>
            <a:fillRect/>
          </a:stretch>
        </p:blipFill>
        <p:spPr>
          <a:xfrm>
            <a:off x="5572132" y="2357431"/>
            <a:ext cx="357186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ced55489ae9bafa4b9d5e796f50f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8057" cy="2586043"/>
          </a:xfrm>
          <a:prstGeom prst="rect">
            <a:avLst/>
          </a:prstGeom>
        </p:spPr>
      </p:pic>
      <p:pic>
        <p:nvPicPr>
          <p:cNvPr id="3" name="Рисунок 2" descr="6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0"/>
            <a:ext cx="2643206" cy="2571744"/>
          </a:xfrm>
          <a:prstGeom prst="rect">
            <a:avLst/>
          </a:prstGeom>
        </p:spPr>
      </p:pic>
      <p:pic>
        <p:nvPicPr>
          <p:cNvPr id="4" name="Рисунок 3" descr="1277474868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"/>
            <a:ext cx="3000364" cy="2571744"/>
          </a:xfrm>
          <a:prstGeom prst="rect">
            <a:avLst/>
          </a:prstGeom>
        </p:spPr>
      </p:pic>
      <p:pic>
        <p:nvPicPr>
          <p:cNvPr id="5" name="Рисунок 4" descr="1010301110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857496"/>
            <a:ext cx="2857500" cy="3810000"/>
          </a:xfrm>
          <a:prstGeom prst="rect">
            <a:avLst/>
          </a:prstGeom>
        </p:spPr>
      </p:pic>
      <p:pic>
        <p:nvPicPr>
          <p:cNvPr id="6" name="Рисунок 5" descr="menschlichen-magen_1494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2714620"/>
            <a:ext cx="3110116" cy="398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0812879.jpg"/>
          <p:cNvPicPr>
            <a:picLocks noChangeAspect="1"/>
          </p:cNvPicPr>
          <p:nvPr/>
        </p:nvPicPr>
        <p:blipFill>
          <a:blip r:embed="rId2"/>
          <a:srcRect l="18966" r="8620" b="11655"/>
          <a:stretch>
            <a:fillRect/>
          </a:stretch>
        </p:blipFill>
        <p:spPr>
          <a:xfrm>
            <a:off x="5000628" y="0"/>
            <a:ext cx="4143372" cy="6809205"/>
          </a:xfrm>
          <a:prstGeom prst="rect">
            <a:avLst/>
          </a:prstGeom>
        </p:spPr>
      </p:pic>
      <p:pic>
        <p:nvPicPr>
          <p:cNvPr id="5" name="Рисунок 4" descr="Maska-dlya-ruk-Belosnezhka-.jpg"/>
          <p:cNvPicPr>
            <a:picLocks noChangeAspect="1"/>
          </p:cNvPicPr>
          <p:nvPr/>
        </p:nvPicPr>
        <p:blipFill>
          <a:blip r:embed="rId3"/>
          <a:srcRect l="11421" t="9615" b="5769"/>
          <a:stretch>
            <a:fillRect/>
          </a:stretch>
        </p:blipFill>
        <p:spPr>
          <a:xfrm>
            <a:off x="0" y="-48128"/>
            <a:ext cx="5003543" cy="690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foskolioz.jpg"/>
          <p:cNvPicPr>
            <a:picLocks noChangeAspect="1"/>
          </p:cNvPicPr>
          <p:nvPr/>
        </p:nvPicPr>
        <p:blipFill>
          <a:blip r:embed="rId2"/>
          <a:srcRect l="568" b="637"/>
          <a:stretch>
            <a:fillRect/>
          </a:stretch>
        </p:blipFill>
        <p:spPr>
          <a:xfrm>
            <a:off x="428596" y="317500"/>
            <a:ext cx="8334404" cy="618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ск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285728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7072362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36064096a861072059b5d7db7f7f946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5646"/>
            <a:ext cx="9144000" cy="59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3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kolioz_3_before_1-225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-23"/>
            <a:ext cx="5715040" cy="6858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anka2.jpg"/>
          <p:cNvPicPr>
            <a:picLocks noChangeAspect="1"/>
          </p:cNvPicPr>
          <p:nvPr/>
        </p:nvPicPr>
        <p:blipFill>
          <a:blip r:embed="rId2"/>
          <a:srcRect l="45909" b="440"/>
          <a:stretch>
            <a:fillRect/>
          </a:stretch>
        </p:blipFill>
        <p:spPr>
          <a:xfrm>
            <a:off x="2071670" y="16693"/>
            <a:ext cx="5072098" cy="6729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259061s_enl.jpg"/>
          <p:cNvPicPr>
            <a:picLocks noChangeAspect="1"/>
          </p:cNvPicPr>
          <p:nvPr/>
        </p:nvPicPr>
        <p:blipFill>
          <a:blip r:embed="rId2"/>
          <a:srcRect l="5059" t="3704" r="5569" b="3704"/>
          <a:stretch>
            <a:fillRect/>
          </a:stretch>
        </p:blipFill>
        <p:spPr>
          <a:xfrm>
            <a:off x="500034" y="0"/>
            <a:ext cx="3786214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1266307699_26171.jpg"/>
          <p:cNvPicPr>
            <a:picLocks noChangeAspect="1"/>
          </p:cNvPicPr>
          <p:nvPr/>
        </p:nvPicPr>
        <p:blipFill>
          <a:blip r:embed="rId3"/>
          <a:srcRect l="6250" t="4687" r="7812" b="3231"/>
          <a:stretch>
            <a:fillRect/>
          </a:stretch>
        </p:blipFill>
        <p:spPr>
          <a:xfrm>
            <a:off x="4857752" y="2500306"/>
            <a:ext cx="392909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5px-Digestive_system_whitout_label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500726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55727073_slide0003_image0041.jpg"/>
          <p:cNvPicPr>
            <a:picLocks noChangeAspect="1"/>
          </p:cNvPicPr>
          <p:nvPr/>
        </p:nvPicPr>
        <p:blipFill>
          <a:blip r:embed="rId3" cstate="print"/>
          <a:srcRect l="10000" t="5058" r="15000" b="14008"/>
          <a:stretch>
            <a:fillRect/>
          </a:stretch>
        </p:blipFill>
        <p:spPr>
          <a:xfrm>
            <a:off x="327039" y="3009896"/>
            <a:ext cx="1062640" cy="1133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42e3b.jpg"/>
          <p:cNvPicPr>
            <a:picLocks noChangeAspect="1"/>
          </p:cNvPicPr>
          <p:nvPr/>
        </p:nvPicPr>
        <p:blipFill>
          <a:blip r:embed="rId4" cstate="print"/>
          <a:srcRect l="18182" t="12121" r="18182" b="15152"/>
          <a:stretch>
            <a:fillRect/>
          </a:stretch>
        </p:blipFill>
        <p:spPr>
          <a:xfrm>
            <a:off x="389546" y="4143380"/>
            <a:ext cx="1000133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3711765498504.jpeg"/>
          <p:cNvPicPr>
            <a:picLocks noChangeAspect="1"/>
          </p:cNvPicPr>
          <p:nvPr/>
        </p:nvPicPr>
        <p:blipFill>
          <a:blip r:embed="rId5"/>
          <a:srcRect l="15000" t="46250" r="71250" b="35000"/>
          <a:stretch>
            <a:fillRect/>
          </a:stretch>
        </p:blipFill>
        <p:spPr>
          <a:xfrm>
            <a:off x="318108" y="5085184"/>
            <a:ext cx="1143008" cy="1039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4 -0.35069 C 0.32639 -0.35949 0.32934 -0.36806 0.33455 -0.36991 C 0.33993 -0.37176 0.35139 -0.36343 0.35486 -0.3622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66 -0.47824 C 0.3717 -0.49375 0.39774 -0.50903 0.40694 -0.4912 C 0.41614 -0.47338 0.39965 -0.41342 0.40052 -0.37083 C 0.40139 -0.32824 0.4059 -0.28287 0.4118 -0.23518 C 0.41771 -0.1875 0.41962 -0.11458 0.43611 -0.08472 C 0.4526 -0.05486 0.49791 -0.06134 0.51024 -0.0567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45 -0.19213 C 0.49861 -0.17547 0.47778 -0.1588 0.45816 -0.15764 C 0.43854 -0.15648 0.4132 -0.1875 0.40174 -0.18565 C 0.39028 -0.1838 0.39375 -0.175 0.38889 -0.14676 C 0.38403 -0.11852 0.35261 -0.04537 0.37275 -0.01574 C 0.39288 0.01389 0.47743 0.04236 0.5099 0.03171 C 0.54236 0.02106 0.57413 -0.05787 0.56788 -0.08009 C 0.56163 -0.10232 0.5033 -0.10672 0.47275 -0.10162 C 0.44219 -0.09653 0.37709 -0.07107 0.38403 -0.05 C 0.39098 -0.02894 0.48802 0.02847 0.51459 0.02523 C 0.54115 0.02199 0.55712 -0.05371 0.54375 -0.06945 C 0.53038 -0.08519 0.45469 -0.08056 0.43403 -0.06945 C 0.41337 -0.05834 0.42344 -0.02361 0.41945 -0.00278 C 0.41545 0.01805 0.42552 0.04699 0.4099 0.05532 C 0.39427 0.06366 0.33993 0.07731 0.32587 0.04676 C 0.31181 0.0162 0.3066 -0.10185 0.32587 -0.12755 C 0.34514 -0.15324 0.40226 -0.09977 0.44202 -0.1081 C 0.48177 -0.11644 0.53768 -0.1757 0.56459 -0.17709 C 0.5915 -0.17847 0.60174 -0.15185 0.6033 -0.11667 C 0.60486 -0.08148 0.58959 -0.00023 0.57431 0.03379 C 0.55903 0.06782 0.53438 0.07778 0.51146 0.0875 C 0.48854 0.09722 0.44705 0.07361 0.43733 0.0919 C 0.42761 0.11018 0.4507 0.17963 0.4533 0.19722 " pathEditMode="relative" ptsTypes="aa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/>
          <a:srcRect r="-562" b="5000"/>
          <a:stretch>
            <a:fillRect/>
          </a:stretch>
        </p:blipFill>
        <p:spPr>
          <a:xfrm>
            <a:off x="2285984" y="238379"/>
            <a:ext cx="3857652" cy="624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9144000" cy="690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3</Words>
  <Application>Microsoft Office PowerPoint</Application>
  <PresentationFormat>Экран (4:3)</PresentationFormat>
  <Paragraphs>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2013-12-03T17:15:41Z</dcterms:created>
  <dcterms:modified xsi:type="dcterms:W3CDTF">2014-01-11T18:17:05Z</dcterms:modified>
</cp:coreProperties>
</file>