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61" r:id="rId2"/>
    <p:sldId id="257" r:id="rId3"/>
    <p:sldId id="260" r:id="rId4"/>
    <p:sldId id="264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</p:showPr>
  <p:clrMru>
    <a:srgbClr val="0066FF"/>
    <a:srgbClr val="FF6600"/>
    <a:srgbClr val="FF0000"/>
    <a:srgbClr val="0000FF"/>
    <a:srgbClr val="3399FF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BC7088-0594-4842-BDCB-196B5B97B7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2B29B-2FF0-474F-B80A-5720689292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09DD99-5E5B-4CA0-929F-8637A13D78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1CB80EF-DDC2-44EA-9EB1-4CF02ED627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4000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34057F-B01E-47FC-ADDF-4390B6EE8B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55D22BC-A1B6-4808-8A36-DE2AC0B922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9FB3F38-6EE0-494E-820F-02D78B478A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CF3F40E-4881-4164-9DA0-5031DC544D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1A64955-5FD1-4FC3-B432-68FA8AE86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878E8B-3035-4DAE-952A-B9EB43EC85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E2F1EF1-2BCE-475F-A239-B9E3EE74F2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70912D7-C6BB-4159-A3C6-EBECCAE3EC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898C72-A02D-420C-B35C-4C776D4325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9" r:id="rId12"/>
  </p:sldLayoutIdLst>
  <p:transition spd="slow">
    <p:wheel spokes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audio" Target="file:///C:\Documents%20and%20Settings\user\Local%20Settings\Temporary%20Internet%20Files\Content.IE5\KLABWTQR\MS900044820%5b1%5d.mid" TargetMode="External"/><Relationship Id="rId1" Type="http://schemas.openxmlformats.org/officeDocument/2006/relationships/audio" Target="file:///C:\Documents%20and%20Settings\user\Local%20Settings\Temporary%20Internet%20Files\Content.IE5\WDQ3G5M3\MS900082187%5b1%5d.mid" TargetMode="Externa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9.xml"/><Relationship Id="rId4" Type="http://schemas.openxmlformats.org/officeDocument/2006/relationships/audio" Target="file:///C:\Documents%20and%20Settings\user\Local%20Settings\Temporary%20Internet%20Files\Content.IE5\CXYJWHYR\MS900082181%5b1%5d.mi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ru.wikipedia.org/wiki/%D0%A4%D1%80%D0%B0%D0%BD%D1%86%D1%83%D0%B7%D1%81%D0%BA%D0%B8%D0%B9_%D1%8F%D0%B7%D1%8B%D0%B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u.wikipedia.org/wiki/%D0%92%D0%BE%D1%81%D0%BA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file:///C:\Documents%20and%20Settings\user\Local%20Settings\Temporary%20Internet%20Files\Content.IE5\WDUJC52V\MS900074325%5b1%5d.mid" TargetMode="External"/><Relationship Id="rId7" Type="http://schemas.openxmlformats.org/officeDocument/2006/relationships/image" Target="../media/image7.jpe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4" Type="http://schemas.openxmlformats.org/officeDocument/2006/relationships/audio" Target="file:///C:\Documents%20and%20Settings\user\Local%20Settings\Temporary%20Internet%20Files\Content.IE5\WDUJC52V\MS900082189%5b1%5d.mid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5" name="MS900082187[1]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9226" name="MS900044820[1]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9227" name="Picture 11">
            <a:hlinkClick r:id="" action="ppaction://media"/>
          </p:cNvPr>
          <p:cNvPicPr>
            <a:picLocks noRot="1" noChangeAspect="1" noChangeArrowheads="1"/>
          </p:cNvPicPr>
          <p:nvPr>
            <a:wavAudioFile r:embed="rId3" name="MS900074994[2].wav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9228" name="MS900082181[1].mid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sp>
        <p:nvSpPr>
          <p:cNvPr id="18" name="Текст 17"/>
          <p:cNvSpPr>
            <a:spLocks noGrp="1"/>
          </p:cNvSpPr>
          <p:nvPr>
            <p:ph type="body" sz="half" idx="2"/>
          </p:nvPr>
        </p:nvSpPr>
        <p:spPr>
          <a:xfrm>
            <a:off x="1643042" y="5857892"/>
            <a:ext cx="7315200" cy="68580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Выполнила воспитатель МБДОУ №20 «Подснежник»</a:t>
            </a: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Кассем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Светлана Евгеньевна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Замок Снежной Королевы</a:t>
            </a:r>
            <a:b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Содержимое 15" descr="я28.jpg"/>
          <p:cNvPicPr>
            <a:picLocks noGrp="1" noChangeAspect="1"/>
          </p:cNvPicPr>
          <p:nvPr>
            <p:ph type="pic" idx="1"/>
          </p:nvPr>
        </p:nvPicPr>
        <p:blipFill>
          <a:blip r:embed="rId7"/>
          <a:srcRect t="15604" b="15604"/>
          <a:stretch>
            <a:fillRect/>
          </a:stretch>
        </p:blipFill>
        <p:spPr/>
      </p:pic>
      <p:sp>
        <p:nvSpPr>
          <p:cNvPr id="19" name="TextBox 18"/>
          <p:cNvSpPr txBox="1"/>
          <p:nvPr/>
        </p:nvSpPr>
        <p:spPr>
          <a:xfrm>
            <a:off x="428596" y="1285860"/>
            <a:ext cx="677108" cy="211295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ГРАТТАЖ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92" fill="hold"/>
                                        <p:tgtEl>
                                          <p:spTgt spid="92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5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6"/>
                </p:tgtEl>
              </p:cMediaNode>
            </p:audio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7"/>
                </p:tgtEl>
              </p:cMediaNode>
            </p:audio>
            <p:audio>
              <p:cMediaNode showWhenStopped="0"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Граттаж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 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Французский язык"/>
              </a:rPr>
              <a:t>фр.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gratter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- скрести, царапать.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5143512"/>
            <a:ext cx="9144000" cy="1714488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Способ выполнения рисунка путем процарапывания пером или острым инструментом бумаги или картона, залитых тушью. Другое название техники — техника царапания. Произведения, выполненные в технике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граттаж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отличаются контрастом белых линий рисунка и чёрного фона и похожи на ксилографию или линогравюру. </a:t>
            </a:r>
          </a:p>
        </p:txBody>
      </p:sp>
      <p:pic>
        <p:nvPicPr>
          <p:cNvPr id="10" name="Рисунок 9" descr="я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785794"/>
            <a:ext cx="6286544" cy="4357718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800"/>
                            </p:stCondLst>
                            <p:childTnLst>
                              <p:par>
                                <p:cTn id="23" presetID="2" presetClass="exit" presetSubtype="8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4" grpId="1"/>
      <p:bldP spid="3074" grpId="2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1"/>
            <a:ext cx="7554940" cy="121442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Техника</a:t>
            </a:r>
            <a:b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5357826"/>
            <a:ext cx="8786842" cy="150017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dirty="0"/>
              <a:t>   </a:t>
            </a:r>
            <a:r>
              <a:rPr lang="ru-RU" dirty="0" smtClean="0"/>
              <a:t> 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Чтобы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облегчить удаление туши с поверхности бумаги или картона, его пред заливкой тушью покрывают слоем 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  <a:hlinkClick r:id="rId2" tooltip="Воск"/>
              </a:rPr>
              <a:t>воска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 Иногда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бумагу предварительно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тонируют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красками, что предает последующему рисунку более живой вид .</a:t>
            </a:r>
          </a:p>
        </p:txBody>
      </p:sp>
      <p:pic>
        <p:nvPicPr>
          <p:cNvPr id="10" name="Рисунок 9" descr="я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642918"/>
            <a:ext cx="6429420" cy="4786346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xit" presetSubtype="9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4" grpId="1"/>
      <p:bldP spid="8194" grpId="2"/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5929330"/>
            <a:ext cx="9144000" cy="92867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Материалы и оборудование: 1)обычный картон; 2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восковые мелки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3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гуашь, лучше темных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тонов; 4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) широкая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кисть; 5)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деревянная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зубочистка.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5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S900069706[2].wav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15366" name="Picture 6">
            <a:hlinkClick r:id="" action="ppaction://media"/>
          </p:cNvPr>
          <p:cNvPicPr>
            <a:picLocks noRot="1" noChangeAspect="1" noChangeArrowheads="1"/>
          </p:cNvPicPr>
          <p:nvPr>
            <a:wavAudioFile r:embed="rId2" name="MS900069287[2].wav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15367" name="MS900074325[1].mid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15368" name="MS900082189[1].mid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  <p:pic>
        <p:nvPicPr>
          <p:cNvPr id="11" name="Рисунок 10" descr="я3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2976" y="214290"/>
            <a:ext cx="6858048" cy="5643602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70" fill="hold"/>
                                        <p:tgtEl>
                                          <p:spTgt spid="153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153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"/>
                            </p:stCondLst>
                            <p:childTnLst>
                              <p:par>
                                <p:cTn id="1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5"/>
                </p:tgtEl>
              </p:cMediaNode>
            </p:audio>
            <p:audio>
              <p:cMediaNode>
                <p:cTn id="19" repeatCount="10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6"/>
                </p:tgtEl>
              </p:cMediaNode>
            </p:audio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7"/>
                </p:tgtEl>
              </p:cMediaNode>
            </p:audio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6072206"/>
            <a:ext cx="8929718" cy="78579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С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помощью зубочистки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процарапайте рисунок.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b="1" dirty="0"/>
              <a:t>   </a:t>
            </a:r>
            <a:endParaRPr lang="ru-RU" sz="2400" dirty="0">
              <a:latin typeface="Arkhive" pitchFamily="34" charset="0"/>
            </a:endParaRPr>
          </a:p>
        </p:txBody>
      </p:sp>
      <p:pic>
        <p:nvPicPr>
          <p:cNvPr id="9" name="Рисунок 8" descr="я2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57166"/>
            <a:ext cx="7143800" cy="5500726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200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я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0"/>
            <a:ext cx="8572500" cy="6858000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я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0"/>
            <a:ext cx="7572428" cy="6858000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0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0"/>
            <a:ext cx="4357686" cy="3500438"/>
          </a:xfrm>
          <a:prstGeom prst="rect">
            <a:avLst/>
          </a:prstGeom>
        </p:spPr>
      </p:pic>
      <p:pic>
        <p:nvPicPr>
          <p:cNvPr id="3" name="Рисунок 2" descr="401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0562" y="0"/>
            <a:ext cx="4429156" cy="3500438"/>
          </a:xfrm>
          <a:prstGeom prst="rect">
            <a:avLst/>
          </a:prstGeom>
        </p:spPr>
      </p:pic>
      <p:pic>
        <p:nvPicPr>
          <p:cNvPr id="4" name="Рисунок 3" descr="40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500438"/>
            <a:ext cx="4357686" cy="3357562"/>
          </a:xfrm>
          <a:prstGeom prst="rect">
            <a:avLst/>
          </a:prstGeom>
        </p:spPr>
      </p:pic>
      <p:pic>
        <p:nvPicPr>
          <p:cNvPr id="5" name="Рисунок 4" descr="401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3500438"/>
            <a:ext cx="4429156" cy="3357562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647</TotalTime>
  <Words>70</Words>
  <Application>Microsoft Office PowerPoint</Application>
  <PresentationFormat>Экран (4:3)</PresentationFormat>
  <Paragraphs>11</Paragraphs>
  <Slides>8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 Замок Снежной Королевы </vt:lpstr>
      <vt:lpstr>Граттаж (от фр. gratter) - скрести, царапать.  </vt:lpstr>
      <vt:lpstr>Техника 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импрессионизм?</dc:title>
  <dc:creator>user</dc:creator>
  <cp:lastModifiedBy>Пользователь</cp:lastModifiedBy>
  <cp:revision>18</cp:revision>
  <dcterms:created xsi:type="dcterms:W3CDTF">2010-11-22T18:48:30Z</dcterms:created>
  <dcterms:modified xsi:type="dcterms:W3CDTF">2015-02-25T16:09:58Z</dcterms:modified>
</cp:coreProperties>
</file>