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2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3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687" autoAdjust="0"/>
  </p:normalViewPr>
  <p:slideViewPr>
    <p:cSldViewPr>
      <p:cViewPr varScale="1">
        <p:scale>
          <a:sx n="58" d="100"/>
          <a:sy n="58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22125-D275-43C6-9DC7-D6456D458CB2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A3121-6386-4C1F-A479-58B61483D7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268C26-D130-4B32-9C4A-23DEC9199081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6C8C5-673F-4C08-B89B-48F3BD6201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BB8B0-DC07-4FFA-B78B-5DE9D40E7C54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33FFD-D9D1-4FE5-A5F0-1A28C38210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3FC0E-17EF-483F-9ABA-10E1635ADB27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A4710-7473-4D82-800F-5E0A134554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8566D-1AF1-4EC1-8A2D-A527D5BDD225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97156-47FC-415D-B83F-9B3E07C8D7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6A639C-58C5-4594-A5DB-76999B6C4004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600EE-54E5-4D38-B292-E2E073420F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70D3B-6705-483A-8B02-58D266954770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97AFF-B505-45BB-8193-52C62D941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FD95A-B71B-403A-A342-A1F4BE993C54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8FC6D-B050-4DAF-AEC8-02F534231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8EE82-F1A6-42F2-B86E-D84745A96C0E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B5F74-1F3D-42F8-816E-FBAB2AFBC4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86A5C-07BF-43D9-A4D5-97C0845D843B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71A1C-6B1D-45DA-8479-94CCBBB2AD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68863-40D5-4687-8F16-66A2980F08C9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75330-DE95-4610-B14D-0C0B31EC45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48BE26-58D4-4DF1-834D-DF21457AE9AF}" type="datetimeFigureOut">
              <a:rPr lang="ru-RU" smtClean="0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12966C-B7A1-4092-B427-4E95373829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Силуэтное  рисование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01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29" r="3229"/>
          <a:stretch>
            <a:fillRect/>
          </a:stretch>
        </p:blipFill>
        <p:spPr/>
      </p:pic>
      <p:sp>
        <p:nvSpPr>
          <p:cNvPr id="10243" name="Текст 3"/>
          <p:cNvSpPr>
            <a:spLocks noGrp="1"/>
          </p:cNvSpPr>
          <p:nvPr>
            <p:ph type="body" sz="half" idx="2"/>
          </p:nvPr>
        </p:nvSpPr>
        <p:spPr>
          <a:xfrm>
            <a:off x="4357686" y="5643578"/>
            <a:ext cx="4429156" cy="65721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Выполнила воспитатель МБДОУ №20 «Подснежник»</a:t>
            </a:r>
          </a:p>
          <a:p>
            <a:pPr algn="l" eaLnBrk="1" hangingPunct="1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Кассем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Светлана Евгеньевна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1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3" name="Содержимое 12" descr="ф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8728" y="571480"/>
            <a:ext cx="6429420" cy="54292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85786" y="4857760"/>
            <a:ext cx="7500990" cy="1714512"/>
          </a:xfrm>
        </p:spPr>
        <p:txBody>
          <a:bodyPr>
            <a:noAutofit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Графика как вид изобразительного искусства появился не сразу.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Графические произведения создавались в те времена, когда люди жили в пещерах, добывали огонь трением и шли на охоту с каменными топорами.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Рисунки процарапывались или наносились красками на стены пещер и имели контурное силуэтное изображение.</a:t>
            </a:r>
          </a:p>
        </p:txBody>
      </p:sp>
      <p:pic>
        <p:nvPicPr>
          <p:cNvPr id="5" name="Рисунок 4" descr="1300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33" r="133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графике основными средствами изображения служат белый фон и черная краска.</a:t>
            </a:r>
            <a:endParaRPr lang="ru-RU" sz="1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7" name="Содержимое 6" descr="ф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357298"/>
            <a:ext cx="4857784" cy="521497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 rtlCol="0">
            <a:normAutofit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Одним из видов графики является силуэтное рисование. В 18 веке при дворе французского короля Людовика Х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министром финансов был дворянин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Этьен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де Силуэт (1709 – 1767). Однажды какой-то художник нарисовал на него карикатуру. Она была сделана необычно, как тень. Этот способ изображения стали называть силуэтом по фамилии министра.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Содержимое 19" descr="130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4357718" cy="500065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широком смысле «силуэт» - очертания предметов, подобные его тени.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узком смысле «силуэт» - вид рисунка, т.е. плоскостное однотонное изображение фигур и предметов.</a:t>
            </a:r>
          </a:p>
        </p:txBody>
      </p:sp>
      <p:pic>
        <p:nvPicPr>
          <p:cNvPr id="4" name="Рисунок 3" descr="ф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85926"/>
            <a:ext cx="6229352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Нарисованный силуэт или вырезанный на бумаге, а затем приклеенный на фон, образует сплошное, ограниченное контурами, темное или светлое пятно на контрастном фоне.</a:t>
            </a:r>
          </a:p>
        </p:txBody>
      </p:sp>
      <p:pic>
        <p:nvPicPr>
          <p:cNvPr id="7" name="Содержимое 6" descr="1300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14488"/>
            <a:ext cx="4543428" cy="4572032"/>
          </a:xfrm>
        </p:spPr>
      </p:pic>
      <p:pic>
        <p:nvPicPr>
          <p:cNvPr id="12" name="Содержимое 11" descr="13001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0694" y="1714488"/>
            <a:ext cx="3105942" cy="45720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силуэтном рисунке невозможно показать черты лица, или какие-нибудь детали, поэтому внешние очертания каждой фигуры должны быть выразительны.</a:t>
            </a:r>
          </a:p>
        </p:txBody>
      </p:sp>
      <p:pic>
        <p:nvPicPr>
          <p:cNvPr id="10" name="Содержимое 9" descr="1300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5462" y="1928802"/>
            <a:ext cx="2824190" cy="4000528"/>
          </a:xfrm>
        </p:spPr>
      </p:pic>
      <p:pic>
        <p:nvPicPr>
          <p:cNvPr id="14" name="Содержимое 13" descr="1301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1785926"/>
            <a:ext cx="3357586" cy="45720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Излюбленными жанрами силуэтного рисования стали профильные портреты, бытовые сценки, иллюстрации, натюрморты.</a:t>
            </a:r>
          </a:p>
        </p:txBody>
      </p:sp>
      <p:pic>
        <p:nvPicPr>
          <p:cNvPr id="11" name="Содержимое 10" descr="130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3357586" cy="4572032"/>
          </a:xfrm>
        </p:spPr>
      </p:pic>
      <p:pic>
        <p:nvPicPr>
          <p:cNvPr id="12" name="Содержимое 11" descr="1301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3984" y="1600200"/>
            <a:ext cx="3187032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Силуэтное искусство с древности известно в Китае, где оно сохранило свои традиции, а в Европе оно распространилось в 18 веке.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30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4004" y="1600200"/>
            <a:ext cx="3484992" cy="4525963"/>
          </a:xfrm>
        </p:spPr>
      </p:pic>
      <p:pic>
        <p:nvPicPr>
          <p:cNvPr id="8" name="Содержимое 7" descr="1301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500174"/>
            <a:ext cx="3333747" cy="44966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180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Силуэтное  рисование</vt:lpstr>
      <vt:lpstr>Графика как вид изобразительного искусства появился не сразу.  Графические произведения создавались в те времена, когда люди жили в пещерах, добывали огонь трением и шли на охоту с каменными топорами.  Рисунки процарапывались или наносились красками на стены пещер и имели контурное силуэтное изображение.</vt:lpstr>
      <vt:lpstr> В графике основными средствами изображения служат белый фон и черная краска.</vt:lpstr>
      <vt:lpstr>Одним из видов графики является силуэтное рисование. В 18 веке при дворе французского короля Людовика ХV министром финансов был дворянин Этьен де Силуэт (1709 – 1767). Однажды какой-то художник нарисовал на него карикатуру. Она была сделана необычно, как тень. Этот способ изображения стали называть силуэтом по фамилии министра.</vt:lpstr>
      <vt:lpstr>В широком смысле «силуэт» - очертания предметов, подобные его тени. В узком смысле «силуэт» - вид рисунка, т.е. плоскостное однотонное изображение фигур и предметов.</vt:lpstr>
      <vt:lpstr>Нарисованный силуэт или вырезанный на бумаге, а затем приклеенный на фон, образует сплошное, ограниченное контурами, темное или светлое пятно на контрастном фоне.</vt:lpstr>
      <vt:lpstr>В силуэтном рисунке невозможно показать черты лица, или какие-нибудь детали, поэтому внешние очертания каждой фигуры должны быть выразительны.</vt:lpstr>
      <vt:lpstr>Излюбленными жанрами силуэтного рисования стали профильные портреты, бытовые сценки, иллюстрации, натюрморты.</vt:lpstr>
      <vt:lpstr>Силуэтное искусство с древности известно в Китае, где оно сохранило свои традиции, а в Европе оно распространилось в 18 веке.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Женщина с шармом Катрин Денев</dc:title>
  <dc:creator>Пользователь</dc:creator>
  <cp:lastModifiedBy>Пользователь</cp:lastModifiedBy>
  <cp:revision>47</cp:revision>
  <dcterms:modified xsi:type="dcterms:W3CDTF">2015-02-17T17:26:11Z</dcterms:modified>
</cp:coreProperties>
</file>