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Каслинское</a:t>
            </a:r>
            <a:r>
              <a:rPr lang="ru-RU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художественное литье из чугуна</a:t>
            </a:r>
            <a:endParaRPr lang="ru-RU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4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142984"/>
            <a:ext cx="6286544" cy="4714908"/>
          </a:xfrm>
        </p:spPr>
      </p:pic>
      <p:sp>
        <p:nvSpPr>
          <p:cNvPr id="7" name="TextBox 6"/>
          <p:cNvSpPr txBox="1"/>
          <p:nvPr/>
        </p:nvSpPr>
        <p:spPr>
          <a:xfrm>
            <a:off x="1714480" y="5929330"/>
            <a:ext cx="5797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МБДОУ №20 «Подснежник»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Кассем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Светлана Евгеньевна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428604"/>
            <a:ext cx="3214710" cy="60007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 прервала выпуск  художественного литья на заводе, но уже в 1944 году он снова наладился.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заводе отливаются фигурки знаменитых людей, военачальников, героев произведений: «Александр Невский», «М.И.Кутузов и П.И.Багратион», «Чапаев на коне», «Хозяйка Медной горы», «Зоя Космодемьянская», «Майя Плисецкая», и многие другие.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5000660" cy="62151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Каслинский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завод – уникальное предприятие. Современный ассортимент включает портретную, жанровую скульптуру малых форм по моделям 19 века, советского времени, архитектурное литье, традиционные и новые произведения декоративно-прикладного искусства.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01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286808" cy="521497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История завода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Каслях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начинается с 18 века. Основанный в 1745 году тульским купцом Яковом Коробковым, семь лет спустя был перекуплен знаменитыми уральскими заводчиками Демидовыми, а 1806 году приобретен купцом 1-й гильдии Львом Расторгуевым.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286808" cy="514353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этого времени и до самой Октябрьской революции завод, расположенный рядом с озером Большие Касли, принадлежал Расторгуевым. Предприятие  долгое время было известно исключительно как чугунолитейное и железоделательное.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7429552" cy="50720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19 века на заводе отливали горшки, кувшины, котлы и другие хозяйственные предметы. Уже к 1830 годам завод становится известен своими ажурными решетками, оградами, напольными плитами, сложными надгробными памятниками.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00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57298"/>
            <a:ext cx="6572296" cy="52864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8001056" cy="62865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1843 году на заводе был налажен выпуск садово-парковой мебели: скамеек, диванов, кресел, а также декоративных тарелок, подсвечников, скульптур малых форм в виде фигурок, чаще всего изображавших животных.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071546"/>
            <a:ext cx="5072098" cy="55721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Образцом служили технологии и ассортимент прославленного английского и особенно немецкого художественного литья из чугуна. Ориентация на Западную Европу стала одной из особенностей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Продукция завода демонстрировалась на Всемирных и Всероссийских выставках и везде получала высокие награды.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572428" cy="52137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143932" cy="63579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750099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</TotalTime>
  <Words>250</Words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Каслинское художественное литье из чугуна</vt:lpstr>
      <vt:lpstr>История завода в Каслях начинается с 18 века. Основанный в 1745 году тульским купцом Яковом Коробковым, семь лет спустя был перекуплен знаменитыми уральскими заводчиками Демидовыми, а 1806 году приобретен купцом 1-й гильдии Львом Расторгуевым.</vt:lpstr>
      <vt:lpstr>С этого времени и до самой Октябрьской революции завод, расположенный рядом с озером Большие Касли, принадлежал Расторгуевым. Предприятие  долгое время было известно исключительно как чугунолитейное и железоделательное.</vt:lpstr>
      <vt:lpstr>В начале 19 века на заводе отливали горшки, кувшины, котлы и другие хозяйственные предметы. Уже к 1830 годам завод становится известен своими ажурными решетками, оградами, напольными плитами, сложными надгробными памятниками.</vt:lpstr>
      <vt:lpstr>Слайд 5</vt:lpstr>
      <vt:lpstr>В 1843 году на заводе был налажен выпуск садово-парковой мебели: скамеек, диванов, кресел, а также декоративных тарелок, подсвечников, скульптур малых форм в виде фигурок, чаще всего изображавших животных.</vt:lpstr>
      <vt:lpstr>Образцом служили технологии и ассортимент прославленного английского и особенно немецкого художественного литья из чугуна. Ориентация на Западную Европу стала одной из особенностей Каслей. Продукция завода демонстрировалась на Всемирных и Всероссийских выставках и везде получала высокие награды. </vt:lpstr>
      <vt:lpstr>Слайд 8</vt:lpstr>
      <vt:lpstr>Слайд 9</vt:lpstr>
      <vt:lpstr>Великая Отечественная война прервала выпуск  художественного литья на заводе, но уже в 1944 году он снова наладился.  На заводе отливаются фигурки знаменитых людей, военачальников, героев произведений: «Александр Невский», «М.И.Кутузов и П.И.Багратион», «Чапаев на коне», «Хозяйка Медной горы», «Зоя Космодемьянская», «Майя Плисецкая», и многие другие.</vt:lpstr>
      <vt:lpstr>Сегодня Каслинский завод – уникальное предприятие. Современный ассортимент включает портретную, жанровую скульптуру малых форм по моделям 19 века, советского времени, архитектурное литье, традиционные и новые произведения декоративно-прикладного искусства.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Каслинское художественное литье из чугуна</dc:title>
  <dc:creator>Пользователь</dc:creator>
  <cp:lastModifiedBy>Пользователь</cp:lastModifiedBy>
  <cp:revision>8</cp:revision>
  <dcterms:created xsi:type="dcterms:W3CDTF">2013-11-05T18:00:49Z</dcterms:created>
  <dcterms:modified xsi:type="dcterms:W3CDTF">2015-02-23T11:25:46Z</dcterms:modified>
</cp:coreProperties>
</file>