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4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9"/>
          <p:cNvGrpSpPr>
            <a:grpSpLocks noGrp="1"/>
          </p:cNvGrpSpPr>
          <p:nvPr>
            <p:ph type="subTitle" idx="1"/>
          </p:nvPr>
        </p:nvGrpSpPr>
        <p:grpSpPr bwMode="auto">
          <a:xfrm>
            <a:off x="642910" y="714356"/>
            <a:ext cx="7786742" cy="3357586"/>
            <a:chOff x="1655" y="1920"/>
            <a:chExt cx="3351" cy="108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1692" y="1920"/>
              <a:ext cx="3264" cy="866"/>
              <a:chOff x="1692" y="1920"/>
              <a:chExt cx="3264" cy="866"/>
            </a:xfrm>
          </p:grpSpPr>
          <p:sp>
            <p:nvSpPr>
              <p:cNvPr id="13" name="AutoShape 21"/>
              <p:cNvSpPr>
                <a:spLocks noChangeArrowheads="1"/>
              </p:cNvSpPr>
              <p:nvPr/>
            </p:nvSpPr>
            <p:spPr bwMode="gray">
              <a:xfrm>
                <a:off x="1692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CCECFF"/>
                  </a:gs>
                  <a:gs pos="50000">
                    <a:srgbClr val="CCECFF">
                      <a:gamma/>
                      <a:tint val="0"/>
                      <a:invGamma/>
                    </a:srgbClr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Freeform 22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" name="Text Box 23"/>
            <p:cNvSpPr txBox="1">
              <a:spLocks noChangeArrowheads="1"/>
            </p:cNvSpPr>
            <p:nvPr/>
          </p:nvSpPr>
          <p:spPr bwMode="gray">
            <a:xfrm>
              <a:off x="1655" y="2096"/>
              <a:ext cx="3351" cy="9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6000" b="1" dirty="0" smtClean="0">
                  <a:solidFill>
                    <a:srgbClr val="008000"/>
                  </a:solidFill>
                </a:rPr>
                <a:t>Ёжик  с  яблоком.</a:t>
              </a:r>
              <a:endParaRPr lang="ru-RU" sz="6000" b="1" dirty="0">
                <a:solidFill>
                  <a:srgbClr val="008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29" name="Picture 5" descr="C:\Documents and Settings\Admin\Рабочий стол\Новая папка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429024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000364" y="6072206"/>
            <a:ext cx="528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воспитатель МБДОУ «Подснежник»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Кассем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Светлана Евгеньевна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1428760" cy="13573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ЁЖ 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14290"/>
            <a:ext cx="7858180" cy="10001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Клубок, да не пушистый, Колючий, да ершистый.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Когда потрогаешь - поймешь, Что это не клубок, а...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Новая папка\в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5984" y="1643050"/>
            <a:ext cx="6357982" cy="4801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1438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14290"/>
            <a:ext cx="91440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Ёжика можно нарисовать с яблоком. Ёжики очень любят яблоки, а рисовать фрукты мы уже умеем. 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600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Новая папка\3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29618" cy="6072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Новая пап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600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Новая папка\44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715172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55</Words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Слайд 1</vt:lpstr>
      <vt:lpstr>ЁЖ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Ёжик с яблоком</dc:title>
  <dc:subject>Рисование 1 класс</dc:subject>
  <dc:creator>Демьянова Е.Ю.</dc:creator>
  <cp:lastModifiedBy>Пользователь</cp:lastModifiedBy>
  <cp:revision>12</cp:revision>
  <dcterms:modified xsi:type="dcterms:W3CDTF">2015-02-22T16:31:32Z</dcterms:modified>
</cp:coreProperties>
</file>