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67" r:id="rId4"/>
    <p:sldId id="258" r:id="rId5"/>
    <p:sldId id="268" r:id="rId6"/>
    <p:sldId id="27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2" autoAdjust="0"/>
    <p:restoredTop sz="94654" autoAdjust="0"/>
  </p:normalViewPr>
  <p:slideViewPr>
    <p:cSldViewPr>
      <p:cViewPr varScale="1">
        <p:scale>
          <a:sx n="60" d="100"/>
          <a:sy n="60" d="100"/>
        </p:scale>
        <p:origin x="-16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57D109C-6EB7-479F-A669-74C0448D3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558B-7FCD-415F-B19F-51CC797DB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1E07-75F6-44E6-9A52-C3E8070B1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2EC1-025A-4816-BA89-CC00C0D12F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6924AF-7C61-40E4-8BA6-8ECBC3487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793D-E320-4CF4-A2CC-DE78388921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A4DD8-387E-4C8E-B003-C3FAE8FFFD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E31D-3869-4F3E-8B39-BA713C8B7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B8DB-18C3-4A29-B016-F4E142926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059C-108B-4BB5-880C-C0CD8B17E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EDFFA62-E860-42F7-B06E-C9681C493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4EBFC8-C23B-4731-B035-C68C753A9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5786454"/>
            <a:ext cx="6400800" cy="79216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Выполнила воспитатель МБДОУ №20 «Подснежник»</a:t>
            </a:r>
          </a:p>
          <a:p>
            <a:pPr algn="l"/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Кассем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Светлана Евгеньевна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00372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Нетрадиционное рисование, как элемент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технологии для детей дошкольного возраста с ограниченными возможностями здоровья.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рыж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48" y="5072074"/>
            <a:ext cx="7772400" cy="17859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 в ДОУ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 широком смысле слова – процесс воспитания и обучения детей дошкольного возраста в режиме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здоровьеобогащения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процесс, направленный на обеспечение физического, социального и эстетического благополучия ребёнка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/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6" descr="SDC11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14290"/>
            <a:ext cx="6215106" cy="4857784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714348" y="4714884"/>
            <a:ext cx="7686700" cy="214311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Нетрадиционное рисование имеет целый ряд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мелкую моторику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руки, вызывает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целый комплекс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эмоций, проявляет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 ребенка, 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индивидуальность, многообразие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рисования, многообразие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рисования, прививает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любовь к изобразительному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искусству, непринужденно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развивает творческие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способности.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pic>
        <p:nvPicPr>
          <p:cNvPr id="7" name="Содержимое 6" descr="SDC1133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14290"/>
            <a:ext cx="5572164" cy="4500594"/>
          </a:xfrm>
        </p:spPr>
      </p:pic>
      <p:sp>
        <p:nvSpPr>
          <p:cNvPr id="5" name="Прямоугольник 4"/>
          <p:cNvSpPr/>
          <p:nvPr/>
        </p:nvSpPr>
        <p:spPr>
          <a:xfrm>
            <a:off x="6286512" y="428604"/>
            <a:ext cx="25717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необычными материалами, позволяет детям ощутить незабываемые эмоции, развивает творческие способности ребенка, что способствует общему психическому и личностному развитию детей. </a:t>
            </a:r>
            <a:endParaRPr lang="ru-RU" sz="2000" dirty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58204" cy="7143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Техники изображения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857232"/>
            <a:ext cx="8229600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детьми младшего дошкольного возраста можно использовать: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рисование пальчиками;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оттиск печатками из картофеля;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тычок жесткой полусухой кистью.</a:t>
            </a:r>
          </a:p>
          <a:p>
            <a:pPr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Детей среднего дошкольного возраста можно знакомить с более сложными техниками: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оттиск поролоном- оттиск печатками из ластика;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восковые мелки + акварель;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свеча акварель;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отпечатки листьев;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рисунки из ладошки.</a:t>
            </a:r>
          </a:p>
          <a:p>
            <a:pPr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старшем дошкольном возрасте дети могут освоить еще более трудные методы и техники: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кляксография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трубочкой;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печать по трафарету;  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рисование поролоном;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набрызг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8259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изображения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374904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dirty="0" err="1">
                <a:solidFill>
                  <a:srgbClr val="0070C0"/>
                </a:solidFill>
              </a:rPr>
              <a:t>Коктейльные</a:t>
            </a:r>
            <a:r>
              <a:rPr lang="ru-RU" sz="2800" b="1" dirty="0">
                <a:solidFill>
                  <a:srgbClr val="0070C0"/>
                </a:solidFill>
              </a:rPr>
              <a:t> трубочки</a:t>
            </a:r>
          </a:p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</a:rPr>
              <a:t>Парафиновая свечка</a:t>
            </a:r>
          </a:p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</a:rPr>
              <a:t>Расческа</a:t>
            </a:r>
          </a:p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</a:rPr>
              <a:t>Зубная щетка</a:t>
            </a:r>
          </a:p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</a:rPr>
              <a:t>Ватная палочка</a:t>
            </a:r>
          </a:p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</a:rPr>
              <a:t>Нитки</a:t>
            </a:r>
          </a:p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</a:rPr>
              <a:t>И многое другое</a:t>
            </a:r>
          </a:p>
        </p:txBody>
      </p:sp>
      <p:pic>
        <p:nvPicPr>
          <p:cNvPr id="6" name="Picture 8" descr="CIMG07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071546"/>
            <a:ext cx="407196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SDC1134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571736" y="214290"/>
            <a:ext cx="4178303" cy="4357718"/>
          </a:xfrm>
        </p:spPr>
      </p:pic>
      <p:sp>
        <p:nvSpPr>
          <p:cNvPr id="9" name="Прямоугольник 8"/>
          <p:cNvSpPr/>
          <p:nvPr/>
        </p:nvSpPr>
        <p:spPr>
          <a:xfrm>
            <a:off x="357158" y="4643446"/>
            <a:ext cx="8429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Нетрадиционное рисование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играет важную роль в общем психическом развитии ребенка. Ведь самоценным является не конечный продукт – рисунок, а развитие личности и его здоровья: формирование уверенности в себе, в своих способностях, самоидентификации в творческой деятельности, целенаправленность деятельности в целом, укрепление здоровья детей.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293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Нетрадиционное рисование, как элемент здоровьесберегающих технологии для детей дошкольного возраста с ограниченными возможностями здоровья.</vt:lpstr>
      <vt:lpstr>Слайд 2</vt:lpstr>
      <vt:lpstr>Слайд 3</vt:lpstr>
      <vt:lpstr>Техники изображения</vt:lpstr>
      <vt:lpstr>Средства изображения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Нетрадиционное рисование, как элемент здоровьесберегающих технологии для детей дошкольного возраста с ограниченными возможностями здоровья.</dc:title>
  <dc:creator>Admin</dc:creator>
  <cp:lastModifiedBy>Пользователь</cp:lastModifiedBy>
  <cp:revision>15</cp:revision>
  <dcterms:created xsi:type="dcterms:W3CDTF">2011-12-19T15:48:10Z</dcterms:created>
  <dcterms:modified xsi:type="dcterms:W3CDTF">2015-02-22T17:08:54Z</dcterms:modified>
</cp:coreProperties>
</file>