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72" r:id="rId4"/>
    <p:sldId id="263" r:id="rId5"/>
    <p:sldId id="273" r:id="rId6"/>
    <p:sldId id="274" r:id="rId7"/>
    <p:sldId id="275" r:id="rId8"/>
    <p:sldId id="286" r:id="rId9"/>
    <p:sldId id="287" r:id="rId10"/>
    <p:sldId id="288" r:id="rId11"/>
    <p:sldId id="289" r:id="rId12"/>
    <p:sldId id="290" r:id="rId13"/>
    <p:sldId id="264" r:id="rId14"/>
    <p:sldId id="276" r:id="rId15"/>
    <p:sldId id="277" r:id="rId16"/>
    <p:sldId id="278" r:id="rId17"/>
    <p:sldId id="279" r:id="rId18"/>
    <p:sldId id="285" r:id="rId19"/>
    <p:sldId id="280" r:id="rId20"/>
    <p:sldId id="281" r:id="rId21"/>
    <p:sldId id="282" r:id="rId22"/>
    <p:sldId id="283" r:id="rId23"/>
    <p:sldId id="291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ibmama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:\Тео\Нетрадиционные способы рисования\8352442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772400" cy="601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0"/>
            <a:ext cx="7467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Рисунок 8" descr="http://www.luntiki.ru/uploads/images/3/f/f/f/181/b672c40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820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 ниточкой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luntiki.ru/uploads/images/b/2/4/e/181/a50fc9d7f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http://www.luntiki.ru/uploads/images/c/9/e/a/181/82d8463a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77200" cy="571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http://www.luntiki.ru/uploads/images/a/5/a/f/181/53e1615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0010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7" descr="http://www.luntiki.ru/uploads/images/0/0/3/6/181/ea9bbddf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924800" cy="579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.sibmama.ru/albums/userpics/10320/normal_monotipi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534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Клякса – это бесформенное пятно краски или чернил.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PunBB bbcode te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0"/>
            <a:ext cx="794681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.sibmama.ru/albums/userpics/10320/normal_monotipi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772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.sibmama.ru/albums/userpics/10320/normal_monotipia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001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.sibmama.ru/albums/userpics/10320/normal_monotipia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8000999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Монотипия предметная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я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90600"/>
            <a:ext cx="7772400" cy="5486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248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Монотипия пейзажная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я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38200"/>
            <a:ext cx="7620000" cy="5715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0"/>
            <a:ext cx="2362200" cy="5257800"/>
          </a:xfrm>
        </p:spPr>
        <p:txBody>
          <a:bodyPr numCol="2"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Замечательная клякса.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каждой кляксе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Кто-то есть.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 кляксу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Пальцем влезть.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://s60.radikal.ru/i168/1107/8f/d178a1cae5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klr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620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трубочкой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oto.sibmama.ru/albums/userpics/10320/klaks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8001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.sibmama.ru/albums/userpics/10320/klaks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9248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oto.sibmama.ru/albums/userpics/10320/normal_klaksa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0010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40</Words>
  <Application>Microsoft Office PowerPoint</Application>
  <PresentationFormat>Экран (4:3)</PresentationFormat>
  <Paragraphs>18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Кляксография</vt:lpstr>
      <vt:lpstr>Клякса – это бесформенное пятно краски или чернил. </vt:lpstr>
      <vt:lpstr>Замечательная клякса.  В каждой кляксе Кто-то есть.  Если в кляксу Пальцем влезть.  </vt:lpstr>
      <vt:lpstr>Кляксография с трубочкой</vt:lpstr>
      <vt:lpstr>1 этап</vt:lpstr>
      <vt:lpstr>2 этап</vt:lpstr>
      <vt:lpstr>3 этап</vt:lpstr>
      <vt:lpstr>Слайд 8</vt:lpstr>
      <vt:lpstr>Слайд 9</vt:lpstr>
      <vt:lpstr>Слайд 10</vt:lpstr>
      <vt:lpstr>Слайд 11</vt:lpstr>
      <vt:lpstr>Слайд 12</vt:lpstr>
      <vt:lpstr>Кляксография с ниточкой</vt:lpstr>
      <vt:lpstr>1 этап</vt:lpstr>
      <vt:lpstr>2 этап</vt:lpstr>
      <vt:lpstr>3 этап</vt:lpstr>
      <vt:lpstr>4 этап</vt:lpstr>
      <vt:lpstr>Слайд 18</vt:lpstr>
      <vt:lpstr>1 этап</vt:lpstr>
      <vt:lpstr>2 этап</vt:lpstr>
      <vt:lpstr>3 этап</vt:lpstr>
      <vt:lpstr>4 этап</vt:lpstr>
      <vt:lpstr>Монотипия предметная</vt:lpstr>
      <vt:lpstr>Слайд 24</vt:lpstr>
      <vt:lpstr>Монотипия пейзажная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38</cp:revision>
  <dcterms:created xsi:type="dcterms:W3CDTF">2012-10-01T16:40:12Z</dcterms:created>
  <dcterms:modified xsi:type="dcterms:W3CDTF">2015-02-25T16:10:56Z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944325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