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0693400" cy="756126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750" y="-96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021142-B16D-4D14-AC87-60A8B453684A}" type="datetimeFigureOut">
              <a:rPr lang="ru-RU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AC9008-5753-40DE-9BE9-3DB7CD3C04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55B59A-CE63-491E-89AC-C0581D0A4807}" type="datetimeFigureOut">
              <a:rPr lang="ru-RU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9633EF-B1D1-4450-B79D-62E737E542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B4ECA4-C63F-4864-AC87-DC7FC2FDA6FE}" type="datetimeFigureOut">
              <a:rPr lang="ru-RU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014038-CDEC-4F3C-90CC-E59550A9FA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9F05B6-D771-4011-ABEC-B7D5C843EC0F}" type="datetimeFigureOut">
              <a:rPr lang="ru-RU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FD196-1CAA-46DD-8CFC-2A2E1A26D4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5BD618-3A32-4611-9714-EB7D3C88DC7D}" type="datetimeFigureOut">
              <a:rPr lang="ru-RU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A7DD69-4AC2-4942-9044-C1893182BB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845921-61E2-48E2-A023-716917BB1BAF}" type="datetimeFigureOut">
              <a:rPr lang="ru-RU"/>
              <a:pPr/>
              <a:t>27.02.2015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DBDE51-287A-4A8E-885C-F659C33A35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524D1-2FB0-4A1F-BE9A-A53880BFB8D1}" type="datetimeFigureOut">
              <a:rPr lang="ru-RU"/>
              <a:pPr/>
              <a:t>27.02.2015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677752-9F3B-4FDC-BAC0-F4395860D8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2E5BE4-71CB-496F-BEFD-EF1E06BC95D1}" type="datetimeFigureOut">
              <a:rPr lang="ru-RU"/>
              <a:pPr/>
              <a:t>27.02.2015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A7AB9E-E8BD-41D9-84F7-8C6772F7E9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AE5FC3-EBE1-4774-9120-F901A4FAE225}" type="datetimeFigureOut">
              <a:rPr lang="ru-RU"/>
              <a:pPr/>
              <a:t>27.02.2015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DB7937-F3A4-4FBB-A449-E465EEB5F0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49834E-68C0-47BF-B227-2B73EEC3DD23}" type="datetimeFigureOut">
              <a:rPr lang="ru-RU"/>
              <a:pPr/>
              <a:t>27.02.2015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9652A-2D51-489A-BC61-EA3E74D1A2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0B9182-436A-4F22-AD05-5FFF629288A3}" type="datetimeFigureOut">
              <a:rPr lang="ru-RU"/>
              <a:pPr/>
              <a:t>27.02.2015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E649B5-3FB4-4351-BC97-F0DAE9BEC7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33000">
              <a:schemeClr val="accent2">
                <a:lumMod val="60000"/>
                <a:lumOff val="40000"/>
                <a:alpha val="70000"/>
              </a:scheme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534988" y="7008813"/>
            <a:ext cx="24955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>
            <a:lvl1pPr defTabSz="1042988">
              <a:defRPr sz="14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4201F67-C114-4DDE-9975-5F2CCE7B8020}" type="datetimeFigureOut">
              <a:rPr lang="ru-RU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652838" y="7008813"/>
            <a:ext cx="33877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>
            <a:lvl1pPr algn="ctr" defTabSz="1042988">
              <a:defRPr sz="14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7662863" y="7008813"/>
            <a:ext cx="24955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>
            <a:lvl1pPr algn="r" defTabSz="1042988">
              <a:defRPr sz="14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F0118FF-94A8-4C60-9D37-C12A5ABB3AE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1042988" rtl="0" fontAlgn="base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4572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9144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3716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18288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525" indent="-390525" algn="l" defTabSz="1042988" rtl="0" fontAlgn="base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725" indent="-325438" algn="l" defTabSz="1042988" rtl="0" fontAlgn="base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338" indent="-260350" algn="l" defTabSz="1042988" rtl="0" fontAlgn="base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625" indent="-260350" algn="l" defTabSz="1042988" rtl="0" fontAlgn="base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325" indent="-260350" algn="l" defTabSz="1042988" rtl="0" fontAlgn="base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228078" y="148010"/>
            <a:ext cx="3424966" cy="1890844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Кросворд</a:t>
            </a:r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«Средства рисования»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924175" y="3308350"/>
            <a:ext cx="752475" cy="70802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r>
              <a:rPr lang="ru-RU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676650" y="3308350"/>
            <a:ext cx="668338" cy="70802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r>
              <a:rPr lang="ru-RU">
                <a:solidFill>
                  <a:srgbClr val="00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344988" y="3308350"/>
            <a:ext cx="668337" cy="70802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5013325" y="3308350"/>
            <a:ext cx="750888" cy="70802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681663" y="3308350"/>
            <a:ext cx="668337" cy="70802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6350000" y="3308350"/>
            <a:ext cx="668338" cy="70802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924175" y="2678113"/>
            <a:ext cx="735013" cy="614362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2924175" y="1968500"/>
            <a:ext cx="752475" cy="709613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r>
              <a:rPr lang="ru-RU">
                <a:solidFill>
                  <a:srgbClr val="0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924175" y="4016375"/>
            <a:ext cx="752475" cy="614363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2924175" y="4646613"/>
            <a:ext cx="752475" cy="63023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7018338" y="3308350"/>
            <a:ext cx="668337" cy="70802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5013325" y="2678113"/>
            <a:ext cx="668338" cy="63023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5013325" y="2127250"/>
            <a:ext cx="668338" cy="53498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5013325" y="1654175"/>
            <a:ext cx="668338" cy="53498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5013325" y="1103313"/>
            <a:ext cx="668338" cy="53498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5013325" y="473075"/>
            <a:ext cx="668338" cy="614363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r>
              <a:rPr lang="ru-RU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7686675" y="3308350"/>
            <a:ext cx="668338" cy="70802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6350000" y="2598738"/>
            <a:ext cx="668338" cy="69373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r>
              <a:rPr lang="ru-RU">
                <a:solidFill>
                  <a:srgbClr val="00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6350000" y="4016375"/>
            <a:ext cx="668338" cy="63023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6350000" y="4646613"/>
            <a:ext cx="668338" cy="55245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r>
              <a:rPr lang="ru-RU">
                <a:solidFill>
                  <a:srgbClr val="00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6350000" y="5199063"/>
            <a:ext cx="668338" cy="550862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7018338" y="4646613"/>
            <a:ext cx="584200" cy="55245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7602538" y="4646613"/>
            <a:ext cx="668337" cy="55245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8270875" y="4646613"/>
            <a:ext cx="668338" cy="55245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8939213" y="4646613"/>
            <a:ext cx="584200" cy="55245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9523413" y="4646613"/>
            <a:ext cx="668337" cy="55245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3676650" y="4016375"/>
            <a:ext cx="668338" cy="63023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3676650" y="4646613"/>
            <a:ext cx="668338" cy="63023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3676650" y="5276850"/>
            <a:ext cx="668338" cy="63023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" name="Прямоугольник 38"/>
          <p:cNvSpPr>
            <a:spLocks noChangeArrowheads="1"/>
          </p:cNvSpPr>
          <p:nvPr/>
        </p:nvSpPr>
        <p:spPr bwMode="auto">
          <a:xfrm>
            <a:off x="3676650" y="5907088"/>
            <a:ext cx="668338" cy="550862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4344988" y="2598738"/>
            <a:ext cx="650875" cy="69373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r>
              <a:rPr lang="ru-RU">
                <a:solidFill>
                  <a:srgbClr val="00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42" name="Прямоугольник 41"/>
          <p:cNvSpPr>
            <a:spLocks noChangeArrowheads="1"/>
          </p:cNvSpPr>
          <p:nvPr/>
        </p:nvSpPr>
        <p:spPr bwMode="auto">
          <a:xfrm>
            <a:off x="4344988" y="4016375"/>
            <a:ext cx="668337" cy="63023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3" name="Прямоугольник 42"/>
          <p:cNvSpPr>
            <a:spLocks noChangeArrowheads="1"/>
          </p:cNvSpPr>
          <p:nvPr/>
        </p:nvSpPr>
        <p:spPr bwMode="auto">
          <a:xfrm>
            <a:off x="4344988" y="4646613"/>
            <a:ext cx="668337" cy="709612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5" name="Прямоугольник 44"/>
          <p:cNvSpPr>
            <a:spLocks noChangeArrowheads="1"/>
          </p:cNvSpPr>
          <p:nvPr/>
        </p:nvSpPr>
        <p:spPr bwMode="auto">
          <a:xfrm>
            <a:off x="4344988" y="5356225"/>
            <a:ext cx="668337" cy="550863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6" name="Прямоугольник 45"/>
          <p:cNvSpPr>
            <a:spLocks noChangeArrowheads="1"/>
          </p:cNvSpPr>
          <p:nvPr/>
        </p:nvSpPr>
        <p:spPr bwMode="auto">
          <a:xfrm>
            <a:off x="9523413" y="4016375"/>
            <a:ext cx="652462" cy="614363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7" name="Прямоугольник 46"/>
          <p:cNvSpPr>
            <a:spLocks noChangeArrowheads="1"/>
          </p:cNvSpPr>
          <p:nvPr/>
        </p:nvSpPr>
        <p:spPr bwMode="auto">
          <a:xfrm>
            <a:off x="9523413" y="3386138"/>
            <a:ext cx="652462" cy="614362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8" name="Прямоугольник 47"/>
          <p:cNvSpPr>
            <a:spLocks noChangeArrowheads="1"/>
          </p:cNvSpPr>
          <p:nvPr/>
        </p:nvSpPr>
        <p:spPr bwMode="auto">
          <a:xfrm>
            <a:off x="9523413" y="2757488"/>
            <a:ext cx="652462" cy="614362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9" name="Прямоугольник 48"/>
          <p:cNvSpPr>
            <a:spLocks noChangeArrowheads="1"/>
          </p:cNvSpPr>
          <p:nvPr/>
        </p:nvSpPr>
        <p:spPr bwMode="auto">
          <a:xfrm>
            <a:off x="9523413" y="2127250"/>
            <a:ext cx="668337" cy="63023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0" name="Прямоугольник 49"/>
          <p:cNvSpPr>
            <a:spLocks noChangeArrowheads="1"/>
          </p:cNvSpPr>
          <p:nvPr/>
        </p:nvSpPr>
        <p:spPr bwMode="auto">
          <a:xfrm>
            <a:off x="9523413" y="1497013"/>
            <a:ext cx="668337" cy="614362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1" name="Прямоугольник 50"/>
          <p:cNvSpPr>
            <a:spLocks noChangeArrowheads="1"/>
          </p:cNvSpPr>
          <p:nvPr/>
        </p:nvSpPr>
        <p:spPr bwMode="auto">
          <a:xfrm>
            <a:off x="9523413" y="944563"/>
            <a:ext cx="668337" cy="55245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r>
              <a:rPr lang="ru-RU">
                <a:solidFill>
                  <a:srgbClr val="000000"/>
                </a:solidFill>
                <a:latin typeface="Calibri" pitchFamily="34" charset="0"/>
              </a:rPr>
              <a:t>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34963" y="236538"/>
            <a:ext cx="584200" cy="63023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r>
              <a:rPr lang="ru-RU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pic>
        <p:nvPicPr>
          <p:cNvPr id="14338" name="Picture 2" descr="http://img0.liveinternet.ru/images/attach/c/0/45/313/45313952_94b8226118572995f7e7e2180659a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5888" y="1981200"/>
            <a:ext cx="2089150" cy="165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17513" y="1968500"/>
            <a:ext cx="585787" cy="63023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r>
              <a:rPr lang="ru-RU">
                <a:solidFill>
                  <a:srgbClr val="0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50825" y="3622675"/>
            <a:ext cx="752475" cy="63023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r>
              <a:rPr lang="ru-RU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pic>
        <p:nvPicPr>
          <p:cNvPr id="14341" name="Picture 6" descr="http://papirus-tomsk.ru/user_files/Image/1318480121.b743c33e69f15909b279f2ece53d5eb1.jpg"/>
          <p:cNvPicPr>
            <a:picLocks noChangeAspect="1" noChangeArrowheads="1"/>
          </p:cNvPicPr>
          <p:nvPr/>
        </p:nvPicPr>
        <p:blipFill>
          <a:blip r:embed="rId3"/>
          <a:srcRect l="2438" r="7317" b="8333"/>
          <a:stretch>
            <a:fillRect/>
          </a:stretch>
        </p:blipFill>
        <p:spPr bwMode="auto">
          <a:xfrm>
            <a:off x="1314450" y="66675"/>
            <a:ext cx="2087563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8" descr="http://go1.imgsmail.ru/imgpreview?key=7970e56550d3b28a&amp;mb=imgdb_preview_5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30838" y="2441575"/>
            <a:ext cx="1754187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10" descr="http://tanya7979.ucoz.ru/_ph/4/2/715774900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30838" y="3859213"/>
            <a:ext cx="1603375" cy="189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12" descr="http://alkogol.ucoz.com/madera/Champagn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14450" y="3852863"/>
            <a:ext cx="2081213" cy="153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50825" y="5670550"/>
            <a:ext cx="835025" cy="709613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r>
              <a:rPr lang="ru-RU">
                <a:solidFill>
                  <a:srgbClr val="000000"/>
                </a:solidFill>
                <a:latin typeface="Calibri" pitchFamily="34" charset="0"/>
              </a:rPr>
              <a:t>4</a:t>
            </a:r>
          </a:p>
        </p:txBody>
      </p:sp>
      <p:pic>
        <p:nvPicPr>
          <p:cNvPr id="14346" name="Picture 14" descr="http://modakants.ru/UserFiles/Image/img8402_11880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30838" y="236538"/>
            <a:ext cx="1920875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4427538" y="314325"/>
            <a:ext cx="752475" cy="63023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r>
              <a:rPr lang="ru-RU">
                <a:solidFill>
                  <a:srgbClr val="00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4344988" y="2441575"/>
            <a:ext cx="835025" cy="63023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r>
              <a:rPr lang="ru-RU">
                <a:solidFill>
                  <a:srgbClr val="000000"/>
                </a:solidFill>
                <a:latin typeface="Calibri" pitchFamily="34" charset="0"/>
              </a:rPr>
              <a:t>6</a:t>
            </a:r>
          </a:p>
        </p:txBody>
      </p:sp>
      <p:pic>
        <p:nvPicPr>
          <p:cNvPr id="14349" name="Picture 16" descr="http://diatron.biz/published/publicdata/U8638/attachments/SC/products_pictures/e_446575_en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14450" y="5724525"/>
            <a:ext cx="2005013" cy="14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4427538" y="3859213"/>
            <a:ext cx="752475" cy="77152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r>
              <a:rPr lang="ru-RU">
                <a:solidFill>
                  <a:srgbClr val="000000"/>
                </a:solidFill>
                <a:latin typeface="Calibri" pitchFamily="34" charset="0"/>
              </a:rPr>
              <a:t>7</a:t>
            </a:r>
          </a:p>
        </p:txBody>
      </p:sp>
      <p:pic>
        <p:nvPicPr>
          <p:cNvPr id="14351" name="Picture 18" descr="http://bm.img.com.ua/nxs/img/prikol/images/large/7/3/256337_597407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97525" y="5986463"/>
            <a:ext cx="1670050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4511675" y="5907088"/>
            <a:ext cx="919163" cy="77152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1042988"/>
            <a:r>
              <a:rPr lang="ru-RU">
                <a:solidFill>
                  <a:srgbClr val="000000"/>
                </a:solidFill>
                <a:latin typeface="Calibri" pitchFamily="34" charset="0"/>
              </a:rPr>
              <a:t>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522288" y="2197100"/>
            <a:ext cx="9623425" cy="4991100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smtClean="0">
              <a:latin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ru-RU" smtClean="0">
                <a:latin typeface="Times New Roman" pitchFamily="18" charset="0"/>
              </a:rPr>
              <a:t>Кроссворд «Средства рисования»</a:t>
            </a:r>
          </a:p>
          <a:p>
            <a:pPr algn="ctr">
              <a:buFont typeface="Arial" charset="0"/>
              <a:buNone/>
            </a:pPr>
            <a:endParaRPr lang="ru-RU" smtClean="0">
              <a:latin typeface="Times New Roman" pitchFamily="18" charset="0"/>
            </a:endParaRPr>
          </a:p>
          <a:p>
            <a:pPr algn="r">
              <a:buFont typeface="Arial" charset="0"/>
              <a:buNone/>
            </a:pPr>
            <a:r>
              <a:rPr lang="ru-RU" sz="2400" smtClean="0">
                <a:latin typeface="Times New Roman" pitchFamily="18" charset="0"/>
              </a:rPr>
              <a:t>Выполнила: воспитатель Зинченко Е.И.</a:t>
            </a:r>
          </a:p>
          <a:p>
            <a:pPr algn="r">
              <a:buFont typeface="Arial" charset="0"/>
              <a:buNone/>
            </a:pPr>
            <a:r>
              <a:rPr lang="ru-RU" sz="2400" smtClean="0">
                <a:latin typeface="Times New Roman" pitchFamily="18" charset="0"/>
              </a:rPr>
              <a:t>МК ДОУ «Детский сад №67»</a:t>
            </a:r>
          </a:p>
        </p:txBody>
      </p:sp>
      <p:sp>
        <p:nvSpPr>
          <p:cNvPr id="15365" name="Rectangle 1"/>
          <p:cNvSpPr>
            <a:spLocks noChangeArrowheads="1"/>
          </p:cNvSpPr>
          <p:nvPr/>
        </p:nvSpPr>
        <p:spPr bwMode="auto">
          <a:xfrm>
            <a:off x="809625" y="180975"/>
            <a:ext cx="838835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казенное дошкольное образовательное учреждение</a:t>
            </a:r>
            <a:endParaRPr lang="ru-RU" sz="1600" b="1">
              <a:latin typeface="Times New Roman" pitchFamily="18" charset="0"/>
              <a:ea typeface="Calibri" pitchFamily="34" charset="0"/>
              <a:cs typeface="Arial" charset="0"/>
            </a:endParaRPr>
          </a:p>
          <a:p>
            <a:pPr algn="ctr" eaLnBrk="0" hangingPunct="0"/>
            <a:r>
              <a:rPr lang="ru-RU" sz="1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«Детский сад №67»</a:t>
            </a:r>
            <a:endParaRPr lang="ru-RU" sz="1600" b="1">
              <a:latin typeface="Times New Roman" pitchFamily="18" charset="0"/>
              <a:cs typeface="Arial" charset="0"/>
            </a:endParaRPr>
          </a:p>
          <a:p>
            <a:pPr algn="ctr" eaLnBrk="0" hangingPunct="0"/>
            <a:r>
              <a:rPr lang="ru-RU" sz="1600" b="1">
                <a:latin typeface="Times New Roman" pitchFamily="18" charset="0"/>
              </a:rPr>
              <a:t>компенсирующего вида </a:t>
            </a:r>
            <a:endParaRPr lang="ru-RU" sz="1600" b="1">
              <a:latin typeface="Times New Roman" pitchFamily="18" charset="0"/>
              <a:cs typeface="Arial" charset="0"/>
            </a:endParaRPr>
          </a:p>
          <a:p>
            <a:pPr algn="ctr" eaLnBrk="0" hangingPunct="0"/>
            <a:r>
              <a:rPr lang="ru-RU" sz="1600" b="1">
                <a:latin typeface="Times New Roman" pitchFamily="18" charset="0"/>
              </a:rPr>
              <a:t>г. Дзержинск.</a:t>
            </a:r>
            <a:endParaRPr lang="ru-RU" sz="1600" b="1">
              <a:latin typeface="Times New Roman" pitchFamily="18" charset="0"/>
              <a:cs typeface="Arial" charset="0"/>
            </a:endParaRPr>
          </a:p>
          <a:p>
            <a:pPr algn="ctr" eaLnBrk="0" hangingPunct="0"/>
            <a:r>
              <a:rPr lang="ru-RU" sz="1600" b="1">
                <a:latin typeface="Times New Roman" pitchFamily="18" charset="0"/>
              </a:rPr>
              <a:t>Адрес: бульвар Победы,18 А;    тел: 26-47-49</a:t>
            </a:r>
            <a:endParaRPr lang="ru-RU" sz="1600" b="1">
              <a:latin typeface="Times New Roman" pitchFamily="18" charset="0"/>
              <a:cs typeface="Arial" charset="0"/>
            </a:endParaRPr>
          </a:p>
          <a:p>
            <a:pPr algn="ctr" eaLnBrk="0" hangingPunct="0"/>
            <a:r>
              <a:rPr lang="ru-RU" sz="1600" b="1">
                <a:latin typeface="Times New Roman" pitchFamily="18" charset="0"/>
              </a:rPr>
              <a:t>Е</a:t>
            </a:r>
            <a:r>
              <a:rPr lang="en-US" sz="1600" b="1">
                <a:latin typeface="Times New Roman" pitchFamily="18" charset="0"/>
              </a:rPr>
              <a:t> – mail:ds67@ uddudzr.ru</a:t>
            </a:r>
            <a:endParaRPr lang="ru-RU" sz="1600" b="1">
              <a:latin typeface="Times New Roman" pitchFamily="18" charset="0"/>
              <a:cs typeface="Arial" charset="0"/>
            </a:endParaRPr>
          </a:p>
          <a:p>
            <a:pPr algn="ctr" eaLnBrk="0" hangingPunct="0"/>
            <a:r>
              <a:rPr lang="en-US" sz="1600" b="1">
                <a:latin typeface="Times New Roman" pitchFamily="18" charset="0"/>
              </a:rPr>
              <a:t>,,,,,,,,,,,,,,,,,,,,,,,,,,,,,,,,,,,,,,,,,,,,,,,,,,,,,,,,,,,,,,,,,,,,,,,,,,,,,,,,,,,,,,,,,,,,,,,,,,,,,,,,,,,,,,,,,,,,,,,,,,,,,,,,,,,,,,,,,,,,,,,,,,,,,,,,,,,</a:t>
            </a:r>
            <a:endParaRPr lang="ru-RU" sz="1600" b="1">
              <a:latin typeface="Times New Roman" pitchFamily="18" charset="0"/>
              <a:cs typeface="Arial" charset="0"/>
            </a:endParaRPr>
          </a:p>
          <a:p>
            <a:pPr eaLnBrk="0" hangingPunct="0"/>
            <a:endParaRPr lang="ru-RU" sz="1600" b="1">
              <a:latin typeface="Times New Roman" pitchFamily="18" charset="0"/>
              <a:cs typeface="Arial" charset="0"/>
            </a:endParaRP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738188" y="6589713"/>
            <a:ext cx="9848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Заведующая МКДОУ «Детский сад № 67»__________________________Жаринова Е.Е.</a:t>
            </a:r>
            <a:endParaRPr lang="ru-RU" sz="1800" b="1">
              <a:latin typeface="Times New Roman" pitchFamily="18" charset="0"/>
              <a:ea typeface="Calibri" pitchFamily="34" charset="0"/>
              <a:cs typeface="Arial" charset="0"/>
            </a:endParaRPr>
          </a:p>
          <a:p>
            <a:pPr eaLnBrk="0" hangingPunct="0"/>
            <a:endParaRPr lang="ru-RU" sz="1800" b="1">
              <a:latin typeface="Times New Roman" pitchFamily="18" charset="0"/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56</Words>
  <Application>Microsoft Office PowerPoint</Application>
  <PresentationFormat>Произвольный</PresentationFormat>
  <Paragraphs>29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Calibri</vt:lpstr>
      <vt:lpstr>Arial</vt:lpstr>
      <vt:lpstr>Times New Roman</vt:lpstr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*</cp:lastModifiedBy>
  <cp:revision>7</cp:revision>
  <dcterms:created xsi:type="dcterms:W3CDTF">2015-02-26T14:00:42Z</dcterms:created>
  <dcterms:modified xsi:type="dcterms:W3CDTF">2015-02-27T07:51:56Z</dcterms:modified>
</cp:coreProperties>
</file>