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ina\Desktop\Столовые приборы\drink-tea_640x480_80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184" y="2132856"/>
            <a:ext cx="2975992" cy="2231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Столовые приборы:</a:t>
            </a:r>
            <a:br>
              <a:rPr lang="ru-RU" sz="5400" b="1" i="1" dirty="0" smtClean="0"/>
            </a:br>
            <a:r>
              <a:rPr lang="ru-RU" sz="5400" b="1" i="1" dirty="0" smtClean="0"/>
              <a:t>Чайная ложка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640960" cy="1752600"/>
          </a:xfrm>
        </p:spPr>
        <p:txBody>
          <a:bodyPr/>
          <a:lstStyle/>
          <a:p>
            <a:r>
              <a:rPr lang="ru-RU" dirty="0" smtClean="0"/>
              <a:t>Горячева Д.А.</a:t>
            </a:r>
          </a:p>
          <a:p>
            <a:r>
              <a:rPr lang="ru-RU" dirty="0" smtClean="0"/>
              <a:t>воспитатель МДОУ ДСКВ №4 «Березка»</a:t>
            </a:r>
          </a:p>
          <a:p>
            <a:r>
              <a:rPr lang="ru-RU" dirty="0" smtClean="0"/>
              <a:t>пос. Северный Талдомского р-на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9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Чайная ложка</a:t>
            </a:r>
            <a:endParaRPr lang="ru-RU" b="1" dirty="0"/>
          </a:p>
        </p:txBody>
      </p:sp>
      <p:pic>
        <p:nvPicPr>
          <p:cNvPr id="1026" name="Picture 2" descr="C:\Users\Dina\Desktop\Столовые приборы\46574_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5"/>
            <a:ext cx="6984776" cy="465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4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Чайные ложки бывают разные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Такая: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Dina\Desktop\Столовые приборы\post-121591-12737858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24000"/>
            <a:ext cx="4392488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06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Такая:</a:t>
            </a:r>
            <a:endParaRPr lang="ru-RU" b="1" dirty="0"/>
          </a:p>
        </p:txBody>
      </p:sp>
      <p:pic>
        <p:nvPicPr>
          <p:cNvPr id="3074" name="Picture 2" descr="C:\Users\Dina\Desktop\Столовые приборы\1259177759lojka_chaynaya_serebryanay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680520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88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 даже такая:</a:t>
            </a:r>
            <a:endParaRPr lang="ru-RU" b="1" dirty="0"/>
          </a:p>
        </p:txBody>
      </p:sp>
      <p:pic>
        <p:nvPicPr>
          <p:cNvPr id="4098" name="Picture 2" descr="C:\Users\Dina\Desktop\Столовые приборы\ENFZ00800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16765"/>
            <a:ext cx="7056784" cy="4704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0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Чайная ложка нужна для:</a:t>
            </a:r>
            <a:endParaRPr lang="ru-RU" b="1" dirty="0"/>
          </a:p>
        </p:txBody>
      </p:sp>
      <p:pic>
        <p:nvPicPr>
          <p:cNvPr id="5123" name="Picture 3" descr="C:\Users\Dina\Desktop\Столовые приборы\42fd1407ca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0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Чайная ложка нужна для:</a:t>
            </a:r>
            <a:endParaRPr lang="ru-RU" dirty="0"/>
          </a:p>
        </p:txBody>
      </p:sp>
      <p:pic>
        <p:nvPicPr>
          <p:cNvPr id="6146" name="Picture 2" descr="C:\Users\Dina\Desktop\Столовые приборы\18ce6766310aa3b05c8bedd249abb2f9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034617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37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правильно держать чайную ложку:</a:t>
            </a:r>
            <a:endParaRPr lang="ru-RU" b="1" dirty="0"/>
          </a:p>
        </p:txBody>
      </p:sp>
      <p:pic>
        <p:nvPicPr>
          <p:cNvPr id="7170" name="Picture 2" descr="C:\Users\Dina\Desktop\Столовые приборы\kak-nauchit-rebenka-pravilno-derzhat-ruchku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472608" cy="4615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4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Правильно или нет?</a:t>
            </a:r>
            <a:endParaRPr lang="ru-RU" b="1" dirty="0"/>
          </a:p>
        </p:txBody>
      </p:sp>
      <p:pic>
        <p:nvPicPr>
          <p:cNvPr id="8194" name="Picture 2" descr="C:\Users\Dina\Desktop\Столовые приборы\5610810_70025-220x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69" y="1556792"/>
            <a:ext cx="6401807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32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Столовые приборы: Чайная ложка</vt:lpstr>
      <vt:lpstr>Чайная ложка</vt:lpstr>
      <vt:lpstr>Чайные ложки бывают разные</vt:lpstr>
      <vt:lpstr>Такая:</vt:lpstr>
      <vt:lpstr>И даже такая:</vt:lpstr>
      <vt:lpstr>Чайная ложка нужна для:</vt:lpstr>
      <vt:lpstr>Чайная ложка нужна для:</vt:lpstr>
      <vt:lpstr>Как правильно держать чайную ложку:</vt:lpstr>
      <vt:lpstr>Правильно или нет?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Столовые приборы</dc:title>
  <dc:creator>Dina</dc:creator>
  <cp:lastModifiedBy>Dina</cp:lastModifiedBy>
  <cp:revision>3</cp:revision>
  <dcterms:created xsi:type="dcterms:W3CDTF">2014-01-07T12:43:49Z</dcterms:created>
  <dcterms:modified xsi:type="dcterms:W3CDTF">2014-01-07T13:12:08Z</dcterms:modified>
</cp:coreProperties>
</file>