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1"/>
  </p:notesMasterIdLst>
  <p:sldIdLst>
    <p:sldId id="273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74" r:id="rId10"/>
    <p:sldId id="275" r:id="rId11"/>
    <p:sldId id="276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E8FF"/>
    <a:srgbClr val="FFFF71"/>
    <a:srgbClr val="D6F9A7"/>
    <a:srgbClr val="FEBEF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F0E347B-A76F-45DF-AC4D-ED85C82F07EC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BC12208-9242-433E-AFF2-E10B12965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A82E13-6824-435D-A571-051149D5FD6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FC5E8-D39D-4430-90E6-C060497EE634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FDDDF-0CD1-40E6-872C-9261CBF75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619E9-ED25-47C3-B3D7-D366B08DEC02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8F2DC-528E-4384-A1B1-758240658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AEAAD-DDD4-454C-9450-F04C11FACC61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72B2B-CDC8-4CAB-8BC1-65616822E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829BA-B976-4715-95B5-43FC77D60017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C88EC-16D5-4F60-AA9D-39E9E1461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AA5D6-7A11-42C6-AA99-834B51818EEB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0F8AB-63DE-4440-AB29-94AB89907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E2FF5-4660-4D72-9639-6E6FF9979BE5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72DE0-C407-4464-971F-061DE27B6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D92AB-10CC-47B9-94F3-2269847BDA43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992D5-46F2-4FB9-8CF0-E7BFF147A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02E76-3058-4DE5-A9A4-B93B535C675A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18F15-2B0E-4CFD-A26C-5073BEC75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F1ACA-6838-4C2F-8E51-628D91F47251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74B0F-B6DA-4717-8F99-D3AD82161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A9CF9-D07E-4551-BC8F-A0EDCC649170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9E71A-8D73-4221-8BB2-E683F8533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9B505-1C3B-43F3-A7B7-4885C6E25C43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2BE87-78B4-4A75-82D5-BA28D498F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F3A7D1-AFE3-45DD-A7A0-19EE1CE91FA0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0E66DE-C0DC-480A-9A4F-B3A0E9513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52;&#1086;&#1103;%20&#1084;&#1091;&#1079;&#1099;&#1082;&#1072;\&#1052;&#1091;&#1079;&#1099;&#1082;&#1072;\672139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Relationship Id="rId9" Type="http://schemas.openxmlformats.org/officeDocument/2006/relationships/image" Target="../media/image7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image" Target="../media/image78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286000" y="428625"/>
            <a:ext cx="49498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7030A0"/>
                </a:solidFill>
                <a:latin typeface="Times New Roman" pitchFamily="18" charset="0"/>
              </a:rPr>
              <a:t>Западное окружное управление образования государственное бюджетное образовательное учреждение детский сад №1641 </a:t>
            </a:r>
            <a:endParaRPr lang="ru-RU">
              <a:solidFill>
                <a:srgbClr val="7030A0"/>
              </a:solidFill>
              <a:latin typeface="Times New Roman" pitchFamily="18" charset="0"/>
            </a:endParaRPr>
          </a:p>
        </p:txBody>
      </p:sp>
      <p:pic>
        <p:nvPicPr>
          <p:cNvPr id="3" name="Рисунок 2" descr="F:\фото конкурс\DSC0951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5984" y="1928802"/>
            <a:ext cx="4781550" cy="3943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67213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50" y="6000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8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8" descr="f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750" y="0"/>
            <a:ext cx="9112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115616" y="1052736"/>
            <a:ext cx="2665413" cy="2005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HPIM400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6136" y="404664"/>
            <a:ext cx="2454275" cy="3262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99592" y="4005064"/>
            <a:ext cx="2760663" cy="2076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HPIM390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92080" y="3933056"/>
            <a:ext cx="3168650" cy="2244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3" descr="abstraktnaya_kartinka_nerovnye_linii-1152x86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I:\фото конкурс\26855-big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285728"/>
            <a:ext cx="4673514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I:\фото конкурс\DSC0895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48" y="3357562"/>
            <a:ext cx="4357686" cy="28999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4" descr="blue-sky-nature-1440x90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F:\фото конкурс\93141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843808" y="1412776"/>
            <a:ext cx="3214710" cy="2210609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5" name="Рисунок 4" descr="F:\фото конкурс\DSC09233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15140" y="714356"/>
            <a:ext cx="1714512" cy="2576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:\фото конкурс\DSC08987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785794"/>
            <a:ext cx="1643074" cy="2495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F:\фото конкурс\DSC0856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47020" y="3857627"/>
            <a:ext cx="1806530" cy="2714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5" descr="F:\фото конкурс\DSC0853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2910" y="3857628"/>
            <a:ext cx="1758989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6" descr="F:\фото конкурс\DSC0854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786182" y="4357694"/>
            <a:ext cx="1500198" cy="2254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:\фото конкурс\800_e434c1d5553ef72a01b68c738fd2db20[1].jpg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699792" y="764704"/>
            <a:ext cx="3452810" cy="2000264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66" name="Picture 2" descr="F:\фото конкурс\Ильинская-Церковь-деревня-Поля.[1]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43808" y="3645024"/>
            <a:ext cx="3071834" cy="2304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F:\фото конкурс\DSC09033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00192" y="1484784"/>
            <a:ext cx="2664296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70" name="Picture 6" descr="F:\фото конкурс\9462_a2cb00beb50b97a7f26bc3aa054a7af8[1]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58" y="357166"/>
            <a:ext cx="1928826" cy="2394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3" descr="F:\фото конкурс\DSC0924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9552" y="3501008"/>
            <a:ext cx="1926995" cy="2895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фото конкурс\0_649da_e5444a50_XL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000364" y="2357430"/>
            <a:ext cx="3143272" cy="2357454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12290" name="Picture 2" descr="F:\фото конкурс\DSC0905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4374" y="2643182"/>
            <a:ext cx="190161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F:\фото конкурс\051_0001292b[1]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214290"/>
            <a:ext cx="3000396" cy="2002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F:\фото конкурс\DSC0904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94560" y="2643182"/>
            <a:ext cx="180653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F:\фото конкурс\DSC09050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43240" y="4857760"/>
            <a:ext cx="2928958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4" name="Picture 6" descr="F:\фото конкурс\DSC0912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143636" y="214290"/>
            <a:ext cx="2786050" cy="1854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5" name="Picture 7" descr="F:\фото к легопроекту\постройки из лего\DSC09129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929058" y="214290"/>
            <a:ext cx="1337808" cy="2010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3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3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3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7" descr="ultra-cool-presentation-backgrounds-for-powerpoint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F:\фото конкурс\DSC0895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57158" y="357166"/>
            <a:ext cx="3971729" cy="2643206"/>
          </a:xfrm>
          <a:effectLst>
            <a:softEdge rad="112500"/>
          </a:effectLst>
        </p:spPr>
      </p:pic>
      <p:pic>
        <p:nvPicPr>
          <p:cNvPr id="13315" name="Picture 3" descr="F:\фото конкурс\DSC0920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3643314"/>
            <a:ext cx="4214842" cy="2804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F:\фото конкурс\DSC0910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357166"/>
            <a:ext cx="4007814" cy="2667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7" name="Picture 5" descr="F:\фото конкурс\DSC0859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3643314"/>
            <a:ext cx="4079253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Администратор\Рабочий стол\фоны к презентации\Рисунок7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14688" y="2643188"/>
            <a:ext cx="25368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3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3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3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11" descr="ultra-cool-presentation-backgrounds-for-powerpoint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F:\фото конкурс\DSC0898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275856" y="836712"/>
            <a:ext cx="3142580" cy="2091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39" name="Picture 3" descr="F:\фото конкурс\DSC0888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76878" y="214291"/>
            <a:ext cx="1758989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F:\фото конкурс\DSC08859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4143380"/>
            <a:ext cx="1928826" cy="2019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F:\фото конкурс\DSC08863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35896" y="4149080"/>
            <a:ext cx="2071702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F:\фото конкурс\DSC09113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72264" y="4143380"/>
            <a:ext cx="2071702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F:\фото конкурс\DSC08601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0034" y="285728"/>
            <a:ext cx="2071702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7" descr="32901s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F:\фото конкурс\DSC09232.JPG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928926" y="2357430"/>
            <a:ext cx="3686172" cy="1857388"/>
          </a:xfrm>
          <a:effectLst>
            <a:softEdge rad="112500"/>
          </a:effectLst>
        </p:spPr>
      </p:pic>
      <p:pic>
        <p:nvPicPr>
          <p:cNvPr id="5" name="Рисунок 4" descr="F:\фото конкурс\DSC0922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14290"/>
            <a:ext cx="2643206" cy="1976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:\фото конкурс\DSC09153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4357694"/>
            <a:ext cx="271464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F:\фото конкурс\DSC09150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15074" y="214290"/>
            <a:ext cx="2714644" cy="1971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 descr="F:\фото конкурс\DSC0927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43636" y="4429132"/>
            <a:ext cx="2777096" cy="1990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Documents and Settings\Администратор\Рабочий стол\фоны к презентации\Рисунок7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429000" y="1143000"/>
            <a:ext cx="2465388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4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400" decel="100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4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4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10" descr="blue-sky-nature-1440x90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F:\фото конкурс\DSC0925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642910" y="3143248"/>
            <a:ext cx="2140527" cy="3212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7" name="Picture 3" descr="F:\фото конкурс\DSC091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8" y="214290"/>
            <a:ext cx="3429024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F:\фото конкурс\DSC08600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868" y="2500306"/>
            <a:ext cx="2112957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F:\фото конкурс\DSC09221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86512" y="3214686"/>
            <a:ext cx="2214578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F:\фото конкурс\DSC09247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20" y="214290"/>
            <a:ext cx="3643338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C:\Documents and Settings\Администратор\Рабочий стол\фоны к презентации\Рисунок7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14688" y="5572125"/>
            <a:ext cx="2643187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6" descr="slide-drop-backgrounds-for-powerpoint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F:\фото конкурс\DSC06871.JPG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714348" y="428605"/>
            <a:ext cx="2714644" cy="2357453"/>
          </a:xfrm>
          <a:effectLst>
            <a:softEdge rad="112500"/>
          </a:effectLst>
        </p:spPr>
      </p:pic>
      <p:pic>
        <p:nvPicPr>
          <p:cNvPr id="5" name="Рисунок 4" descr="F:\фото конкурс\DSC0902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0496" y="1428736"/>
            <a:ext cx="221457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0" name="Picture 2" descr="F:\Фотосессия\IMG_576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5786" y="3929066"/>
            <a:ext cx="3214746" cy="2143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857750" y="428625"/>
            <a:ext cx="4572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7030A0"/>
                </a:solidFill>
                <a:latin typeface="Times New Roman" pitchFamily="18" charset="0"/>
              </a:rPr>
              <a:t>Руководитель проекта: </a:t>
            </a:r>
          </a:p>
          <a:p>
            <a:r>
              <a:rPr lang="ru-RU" sz="1600" b="1">
                <a:solidFill>
                  <a:srgbClr val="7030A0"/>
                </a:solidFill>
                <a:latin typeface="Times New Roman" pitchFamily="18" charset="0"/>
              </a:rPr>
              <a:t>Айсина Эльмира Фаритовна </a:t>
            </a:r>
          </a:p>
          <a:p>
            <a:r>
              <a:rPr lang="ru-RU" sz="1600" b="1">
                <a:solidFill>
                  <a:srgbClr val="7030A0"/>
                </a:solidFill>
                <a:latin typeface="Times New Roman" pitchFamily="18" charset="0"/>
              </a:rPr>
              <a:t>Участники проекта:  Айсина Далия</a:t>
            </a:r>
          </a:p>
          <a:p>
            <a:r>
              <a:rPr lang="ru-RU" sz="1600" b="1">
                <a:solidFill>
                  <a:srgbClr val="7030A0"/>
                </a:solidFill>
                <a:latin typeface="Times New Roman" pitchFamily="18" charset="0"/>
              </a:rPr>
              <a:t>                                       Айсина Диана</a:t>
            </a:r>
          </a:p>
          <a:p>
            <a:r>
              <a:rPr lang="ru-RU" sz="1600" b="1">
                <a:solidFill>
                  <a:srgbClr val="7030A0"/>
                </a:solidFill>
                <a:latin typeface="Times New Roman" pitchFamily="18" charset="0"/>
              </a:rPr>
              <a:t>                                       Аверьянова Софья</a:t>
            </a:r>
          </a:p>
          <a:p>
            <a:r>
              <a:rPr lang="ru-RU" sz="1600" b="1">
                <a:solidFill>
                  <a:srgbClr val="7030A0"/>
                </a:solidFill>
                <a:latin typeface="Times New Roman" pitchFamily="18" charset="0"/>
              </a:rPr>
              <a:t>                                        Просветов Кирилл</a:t>
            </a:r>
          </a:p>
          <a:p>
            <a:r>
              <a:rPr lang="ru-RU" sz="1600" b="1">
                <a:solidFill>
                  <a:srgbClr val="7030A0"/>
                </a:solidFill>
                <a:latin typeface="Times New Roman" pitchFamily="18" charset="0"/>
              </a:rPr>
              <a:t>	                       Назаров Илья</a:t>
            </a:r>
          </a:p>
          <a:p>
            <a:r>
              <a:rPr lang="ru-RU" sz="1600" b="1">
                <a:solidFill>
                  <a:srgbClr val="7030A0"/>
                </a:solidFill>
                <a:latin typeface="Times New Roman" pitchFamily="18" charset="0"/>
              </a:rPr>
              <a:t>	                       Григорьев Платон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86380" y="3929066"/>
            <a:ext cx="3286148" cy="2186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92D050"/>
                </a:solidFill>
              </a:rPr>
              <a:t>О, </a:t>
            </a:r>
            <a:r>
              <a:rPr lang="ru-RU" sz="1800" i="1" dirty="0" smtClean="0">
                <a:solidFill>
                  <a:srgbClr val="92D050"/>
                </a:solidFill>
              </a:rPr>
              <a:t>светло-светлая</a:t>
            </a:r>
            <a:r>
              <a:rPr lang="ru-RU" sz="1800" dirty="0" smtClean="0">
                <a:solidFill>
                  <a:srgbClr val="92D050"/>
                </a:solidFill>
              </a:rPr>
              <a:t> и </a:t>
            </a:r>
            <a:r>
              <a:rPr lang="ru-RU" sz="1800" dirty="0" err="1" smtClean="0">
                <a:solidFill>
                  <a:srgbClr val="92D050"/>
                </a:solidFill>
              </a:rPr>
              <a:t>украсно</a:t>
            </a:r>
            <a:r>
              <a:rPr lang="ru-RU" sz="1800" dirty="0" smtClean="0">
                <a:solidFill>
                  <a:srgbClr val="92D050"/>
                </a:solidFill>
              </a:rPr>
              <a:t>- украшена земля Русская!</a:t>
            </a:r>
            <a:br>
              <a:rPr lang="ru-RU" sz="1800" dirty="0" smtClean="0">
                <a:solidFill>
                  <a:srgbClr val="92D050"/>
                </a:solidFill>
              </a:rPr>
            </a:br>
            <a:r>
              <a:rPr lang="ru-RU" sz="1800" dirty="0" smtClean="0">
                <a:solidFill>
                  <a:srgbClr val="92D050"/>
                </a:solidFill>
              </a:rPr>
              <a:t>И многими красотами удивлена </a:t>
            </a:r>
            <a:r>
              <a:rPr lang="ru-RU" sz="1800" dirty="0" err="1" smtClean="0">
                <a:solidFill>
                  <a:srgbClr val="92D050"/>
                </a:solidFill>
              </a:rPr>
              <a:t>еси</a:t>
            </a:r>
            <a:r>
              <a:rPr lang="ru-RU" sz="1800" dirty="0" smtClean="0">
                <a:solidFill>
                  <a:srgbClr val="92D050"/>
                </a:solidFill>
              </a:rPr>
              <a:t>… </a:t>
            </a:r>
            <a:br>
              <a:rPr lang="ru-RU" sz="1800" dirty="0" smtClean="0">
                <a:solidFill>
                  <a:srgbClr val="92D050"/>
                </a:solidFill>
              </a:rPr>
            </a:br>
            <a:r>
              <a:rPr lang="ru-RU" sz="1800" dirty="0" smtClean="0">
                <a:solidFill>
                  <a:srgbClr val="92D050"/>
                </a:solidFill>
              </a:rPr>
              <a:t>Всего </a:t>
            </a:r>
            <a:r>
              <a:rPr lang="ru-RU" sz="1800" dirty="0" err="1" smtClean="0">
                <a:solidFill>
                  <a:srgbClr val="92D050"/>
                </a:solidFill>
              </a:rPr>
              <a:t>еси</a:t>
            </a:r>
            <a:r>
              <a:rPr lang="ru-RU" sz="1800" dirty="0" smtClean="0">
                <a:solidFill>
                  <a:srgbClr val="92D050"/>
                </a:solidFill>
              </a:rPr>
              <a:t> исполнена земля Русская!</a:t>
            </a:r>
            <a:br>
              <a:rPr lang="ru-RU" sz="1800" dirty="0" smtClean="0">
                <a:solidFill>
                  <a:srgbClr val="92D050"/>
                </a:solidFill>
              </a:rPr>
            </a:br>
            <a:endParaRPr lang="ru-RU" sz="1800" dirty="0">
              <a:solidFill>
                <a:srgbClr val="92D050"/>
              </a:solidFill>
            </a:endParaRPr>
          </a:p>
        </p:txBody>
      </p:sp>
      <p:pic>
        <p:nvPicPr>
          <p:cNvPr id="2050" name="Picture 2" descr="F:\фото конкурс\panor_krilaz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43108" y="1928802"/>
            <a:ext cx="5214974" cy="2230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857356" y="4572008"/>
            <a:ext cx="5786478" cy="120032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Детско-родительский проект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Тема: «Наш родной район </a:t>
            </a:r>
            <a:r>
              <a:rPr lang="ru-RU" sz="2400" b="1" i="1" dirty="0" err="1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Крылатское</a:t>
            </a:r>
            <a:r>
              <a:rPr lang="ru-RU" sz="2400" b="1" i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.      Детский сад моей мечты».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0" descr="master12_background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F:\фото конкурс\iCA1D698Q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71472" y="357166"/>
            <a:ext cx="928694" cy="9286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F:\фото конкурс\DSC0899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15074" y="2643182"/>
            <a:ext cx="2357499" cy="35425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F:\фото конкурс\DSC08931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10" y="2643182"/>
            <a:ext cx="2357454" cy="3571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F:\фото конкурс\DSC08905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00430" y="571480"/>
            <a:ext cx="2176783" cy="3352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72264" y="285728"/>
            <a:ext cx="2285984" cy="11429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7" descr="0_b0cac_8e87aaec_XL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F:\фото конкурс\DSC0854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42910" y="285728"/>
            <a:ext cx="2143389" cy="3220695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7" name="Picture 3" descr="F:\фото конкурс\DSC092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26" y="1714488"/>
            <a:ext cx="3429024" cy="22819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F:\фото конкурс\DSC0855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57818" y="4143380"/>
            <a:ext cx="3142872" cy="20915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9" name="Picture 5" descr="F:\фото конкурс\DSC0854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57224" y="4143380"/>
            <a:ext cx="3034372" cy="2019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50" name="Picture 6" descr="F:\фото конкурс\DSC0855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00826" y="357166"/>
            <a:ext cx="2044231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C:\Documents and Settings\Администратор\Рабочий стол\фоны к презентации\Рисунок7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86125" y="214313"/>
            <a:ext cx="257492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60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600" decel="100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600" decel="100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6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7625" y="0"/>
            <a:ext cx="919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C:\Documents and Settings\Администратор\Рабочий стол\фоны к презентации\Рисунок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F:\фото конкурс\iCA7QHID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00892" y="214290"/>
            <a:ext cx="1785940" cy="1345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F:\фото конкурс\DSC0896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3107" y="2143116"/>
            <a:ext cx="4938043" cy="32861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9" descr="32901s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0" descr="F:\фото конкурс\что спасет мир (4).JPG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85720" y="642918"/>
            <a:ext cx="2643206" cy="1928826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F:\фото конкурс\что спасет мир (2)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98" y="714356"/>
            <a:ext cx="2715260" cy="1782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F:\фото конкурс\что спасет мир (11)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3643314"/>
            <a:ext cx="2433636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3" name="Picture 5" descr="F:\фото конкурс\DSC0923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57554" y="2571744"/>
            <a:ext cx="2389130" cy="15899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F:\фото конкурс\DSC09313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643306" y="4643446"/>
            <a:ext cx="1827205" cy="2047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4" name="Picture 6" descr="F:\фото конкурс\DSC09457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72198" y="3643314"/>
            <a:ext cx="2791067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F:\фото конкурс\DSC09300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643306" y="357166"/>
            <a:ext cx="1755767" cy="18335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4" descr="blue-sky-nature-1440x90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F:\фото конкурс\11_263[1].jpg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071802" y="1643050"/>
            <a:ext cx="3571882" cy="2428892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9" name="Рисунок 8" descr="F:\фото конкурс\DSC08594.JPG"/>
          <p:cNvPicPr/>
          <p:nvPr/>
        </p:nvPicPr>
        <p:blipFill>
          <a:blip r:embed="rId4" cstate="email"/>
          <a:srcRect b="-82380"/>
          <a:stretch>
            <a:fillRect/>
          </a:stretch>
        </p:blipFill>
        <p:spPr bwMode="auto">
          <a:xfrm>
            <a:off x="571472" y="4214818"/>
            <a:ext cx="328614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F:\фото конкурс\DSC08574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8016" y="214290"/>
            <a:ext cx="192882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7" descr="F:\фото конкурс\DSC0858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72132" y="4143380"/>
            <a:ext cx="2928958" cy="194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F:\фото конкурс\DSC08528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7158" y="357166"/>
            <a:ext cx="250033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8" descr="blue-sky-nature-1440x90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F:\фото конкурс\DSC0945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14282" y="857232"/>
            <a:ext cx="2928552" cy="1948967"/>
          </a:xfr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220" name="Picture 4" descr="F:\фото конкурс\DSC0908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00430" y="214290"/>
            <a:ext cx="2166482" cy="32555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221" name="Picture 5" descr="F:\фото конкурс\DSC0908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5576" y="4077072"/>
            <a:ext cx="2898417" cy="19288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222" name="Picture 6" descr="F:\фото конкурс\DSC0907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45585" y="1196752"/>
            <a:ext cx="2898415" cy="19288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223" name="Picture 7" descr="F:\фото конкурс\DSC0906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12160" y="4221088"/>
            <a:ext cx="2683719" cy="1785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1" descr="92701s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PIM383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664" y="908720"/>
            <a:ext cx="1615787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7" descr="HPIM383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080" y="836712"/>
            <a:ext cx="2474324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HPIM379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5576" y="4149080"/>
            <a:ext cx="3275013" cy="2236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 descr="HPIM379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20072" y="4149080"/>
            <a:ext cx="3240088" cy="2271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Апекс">
  <a:themeElements>
    <a:clrScheme name="Другая 17">
      <a:dk1>
        <a:srgbClr val="C1CEEB"/>
      </a:dk1>
      <a:lt1>
        <a:sysClr val="window" lastClr="FFFFFF"/>
      </a:lt1>
      <a:dk2>
        <a:srgbClr val="A6D0DE"/>
      </a:dk2>
      <a:lt2>
        <a:srgbClr val="C9C2D1"/>
      </a:lt2>
      <a:accent1>
        <a:srgbClr val="FFFF00"/>
      </a:accent1>
      <a:accent2>
        <a:srgbClr val="C3CFB5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</TotalTime>
  <Words>58</Words>
  <Application>Microsoft Office PowerPoint</Application>
  <PresentationFormat>Экран (4:3)</PresentationFormat>
  <Paragraphs>13</Paragraphs>
  <Slides>19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1_Апекс</vt:lpstr>
      <vt:lpstr>Слайд 1</vt:lpstr>
      <vt:lpstr>О, светло-светлая и украсно- украшена земля Русская! И многими красотами удивлена еси…  Всего еси исполнена земля Русская!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Kraftway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GEG</dc:creator>
  <cp:lastModifiedBy>Эльмира</cp:lastModifiedBy>
  <cp:revision>124</cp:revision>
  <dcterms:created xsi:type="dcterms:W3CDTF">2012-03-08T05:35:33Z</dcterms:created>
  <dcterms:modified xsi:type="dcterms:W3CDTF">2015-03-16T20:22:46Z</dcterms:modified>
</cp:coreProperties>
</file>