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6" r:id="rId10"/>
    <p:sldId id="269" r:id="rId11"/>
    <p:sldId id="270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Pictures\д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298820" cy="429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1\Pictures\др\0_62fed_8a8f517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72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88024" y="0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«Весёлое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путешествие»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51512" y="5508520"/>
            <a:ext cx="43924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ГБОУ гимназия № 2072 дошкольное отделение №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 и провели: воспитатель - Лучина М.А.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–логопед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Рузанова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Е.В.педагог - психолог – Сермягина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В.Ю.,муз.руководитель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Денисова Т.В.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2013г.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др\p18_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Остановка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Pictures\др\2_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3543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«Будь внимательным»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др\stranichk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др\i_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</p:spPr>
      </p:pic>
      <p:pic>
        <p:nvPicPr>
          <p:cNvPr id="6147" name="Picture 3" descr="C:\Users\1\Pictures\др\dorozhnaja-azbuka-0086-afacdb-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др\avto_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368126" cy="55260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4309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Остановка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«Загадки»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др\0bfcdbedb7e4d24001f5f39f654d95ddthumb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др\588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др\kona_blast_2010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30" y="357166"/>
            <a:ext cx="7299940" cy="576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др\Слайд2мана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др\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204309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Остановка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др\1245169950_shel_tramvaj_10nomer_avi_imag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2" y="2496344"/>
            <a:ext cx="3571875" cy="2733675"/>
          </a:xfrm>
          <a:prstGeom prst="rect">
            <a:avLst/>
          </a:prstGeom>
          <a:noFill/>
        </p:spPr>
      </p:pic>
      <p:pic>
        <p:nvPicPr>
          <p:cNvPr id="8195" name="Picture 3" descr="C:\Users\1\Pictures\др\02lab4hrv1221775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др\zebra_2010-11-19_17.49.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«Мы шоферы»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1 Остановка «Загадки»</vt:lpstr>
      <vt:lpstr>Слайд 3</vt:lpstr>
      <vt:lpstr>Слайд 4</vt:lpstr>
      <vt:lpstr>Слайд 5</vt:lpstr>
      <vt:lpstr>Слайд 6</vt:lpstr>
      <vt:lpstr>2 Остановка </vt:lpstr>
      <vt:lpstr>Слайд 8</vt:lpstr>
      <vt:lpstr>«Мы шоферы»</vt:lpstr>
      <vt:lpstr>3 Остановка «Правила дорожного движения»</vt:lpstr>
      <vt:lpstr>Игра «Будь внимательным»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2013-03-31T15:51:07Z</dcterms:created>
  <dcterms:modified xsi:type="dcterms:W3CDTF">2013-10-07T16:05:58Z</dcterms:modified>
</cp:coreProperties>
</file>