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2;&#1072;&#1088;&#1080;&#1096;&#1082;&#1072;\Documents\&#1042;&#1089;&#1077;%20&#1095;&#1090;&#1086;%20&#1073;&#1099;&#1083;&#1086;%20&#1085;&#1072;%20&#1088;&#1072;&#1073;&#1086;&#1095;&#1077;&#1084;%20&#1089;&#1090;&#1086;&#1083;&#1077;%20&#1089;&#1084;&#1086;&#1090;&#1088;&#1080;%20&#1074;%20&#1101;&#1090;&#1086;&#1081;%20&#1087;&#1072;&#1087;&#1082;&#1077;\&#1055;&#1072;&#1087;&#1082;&#1072;%20&#1087;&#1088;&#1086;%20&#1089;&#1083;&#1077;&#1076;&#1099;)\&#1080;&#1079;%20&#1084;&#1091;&#1083;&#1100;&#1090;&#1092;&#1080;&#1083;&#1100;&#1084;&#1072;%20&#1052;&#1072;&#1096;&#1072;%20&#1080;%20&#1084;&#1077;&#1076;&#1074;&#1077;&#1076;&#1100;%20-%20&#1055;&#1077;&#1089;&#1085;&#1103;%20&#1087;&#1088;&#1086;%20&#1089;&#1083;&#1077;&#1076;&#1099;%20(audiopoisk.com)%20-%20&#1082;&#1086;&#1087;&#1080;&#1103;.mp3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81392" cy="15666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Занятие в подготовительной группе</a:t>
            </a:r>
            <a:br>
              <a:rPr lang="ru-RU" sz="2400" dirty="0" smtClean="0"/>
            </a:br>
            <a:r>
              <a:rPr lang="ru-RU" sz="2800" b="1" dirty="0" smtClean="0"/>
              <a:t>«Следы на снегу»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Составила: Рябинкина Марина Владимировна</a:t>
            </a:r>
            <a:br>
              <a:rPr lang="ru-RU" sz="2400" dirty="0" smtClean="0"/>
            </a:br>
            <a:r>
              <a:rPr lang="ru-RU" sz="2400" dirty="0" smtClean="0"/>
              <a:t>Воспитатель МБДОУ № 202</a:t>
            </a:r>
            <a:endParaRPr lang="ru-RU" sz="2400" dirty="0"/>
          </a:p>
        </p:txBody>
      </p:sp>
      <p:pic>
        <p:nvPicPr>
          <p:cNvPr id="3" name="Рисунок 2" descr="Следы невиданных зверей (Эпизод 6) - Stagevu: Your Vi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77480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24578" name="Picture 2" descr="IN THE TWILIGHT. - Белая Зи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71477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Следы волка</a:t>
            </a:r>
            <a:endParaRPr lang="ru-RU" dirty="0"/>
          </a:p>
        </p:txBody>
      </p:sp>
      <p:pic>
        <p:nvPicPr>
          <p:cNvPr id="25602" name="Picture 2" descr="Весна. Север. Волки. * Популярное оруж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10000" cy="2857500"/>
          </a:xfrm>
          <a:prstGeom prst="rect">
            <a:avLst/>
          </a:prstGeom>
          <a:noFill/>
        </p:spPr>
      </p:pic>
      <p:pic>
        <p:nvPicPr>
          <p:cNvPr id="25606" name="Picture 6" descr="Ответы@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2221807" cy="3672408"/>
          </a:xfrm>
          <a:prstGeom prst="rect">
            <a:avLst/>
          </a:prstGeom>
          <a:noFill/>
        </p:spPr>
      </p:pic>
      <p:pic>
        <p:nvPicPr>
          <p:cNvPr id="25608" name="Picture 8" descr="Зимняя охота на волков (как охотиться на волков зимой), фото от 26 февраля vorotila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Угадайте чьи это следы???</a:t>
            </a:r>
            <a:endParaRPr lang="ru-RU" dirty="0"/>
          </a:p>
        </p:txBody>
      </p:sp>
      <p:pic>
        <p:nvPicPr>
          <p:cNvPr id="4" name="Рисунок 3" descr="Следы по последнему снегу - vsolkin - Сохраненная запись в кэше Ljrate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im2-tub-ru.yandex.net/i?id=163a6f4a2e1783c4b65aa69c90157f3f-5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12776"/>
            <a:ext cx="2400267" cy="1800200"/>
          </a:xfrm>
          <a:prstGeom prst="rect">
            <a:avLst/>
          </a:prstGeom>
          <a:noFill/>
        </p:spPr>
      </p:pic>
      <p:pic>
        <p:nvPicPr>
          <p:cNvPr id="26628" name="Picture 4" descr="Следы животных. Полевой определитель - страниц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3466" y="3573016"/>
            <a:ext cx="407053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Рябчик и его следы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Охота в декабре на волка, на медведя, на зай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леды по последнему снегу - vsolkin - Сохраненная запись в кэше Ljrate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7235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6163" t="8163" r="68606" b="50482"/>
          <a:stretch>
            <a:fillRect/>
          </a:stretch>
        </p:blipFill>
        <p:spPr bwMode="auto">
          <a:xfrm>
            <a:off x="6444208" y="4293096"/>
            <a:ext cx="246848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пределение давности оставленных следов и чтение след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 мультфильма Маша и медведь - Песня про следы (audiopoisk.com)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беляк.</a:t>
            </a:r>
            <a:endParaRPr lang="ru-RU" dirty="0"/>
          </a:p>
        </p:txBody>
      </p:sp>
      <p:pic>
        <p:nvPicPr>
          <p:cNvPr id="16386" name="Picture 2" descr="Красивые фото природы и животных - Зайцы и кролики - Красивые фото животных, бесплатные фото прир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208332" cy="479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Следы зайца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Кто из зверей погрыз это дерево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837487" cy="4767064"/>
          </a:xfrm>
          <a:prstGeom prst="rect">
            <a:avLst/>
          </a:prstGeom>
          <a:noFill/>
        </p:spPr>
      </p:pic>
      <p:pic>
        <p:nvPicPr>
          <p:cNvPr id="17412" name="Picture 4" descr="Заяц-беляк Энциклопедия выживания в дикой природе и экстремальных услов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620165" cy="2664296"/>
          </a:xfrm>
          <a:prstGeom prst="rect">
            <a:avLst/>
          </a:prstGeom>
          <a:noFill/>
        </p:spPr>
      </p:pic>
      <p:pic>
        <p:nvPicPr>
          <p:cNvPr id="17414" name="Picture 6" descr="Сайт группы &quot;Брусничка&quot; - &quot;Зимняя странич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2827" y="4481736"/>
            <a:ext cx="160117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18434" name="Picture 2" descr="Рады снегу зверь и птиц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Следы белки</a:t>
            </a:r>
            <a:endParaRPr lang="ru-RU" dirty="0"/>
          </a:p>
        </p:txBody>
      </p:sp>
      <p:pic>
        <p:nvPicPr>
          <p:cNvPr id="19458" name="Picture 2" descr="Пройти,оставив лёгкие следы. - ФОТО- ФРАГМЕНТ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900705" cy="3816424"/>
          </a:xfrm>
          <a:prstGeom prst="rect">
            <a:avLst/>
          </a:prstGeom>
          <a:noFill/>
        </p:spPr>
      </p:pic>
      <p:pic>
        <p:nvPicPr>
          <p:cNvPr id="19460" name="Picture 4" descr="Приказ от &quot;12&quot; января 2012 г. 1 Опроведении областного заочного конкурса исследовательских работ &quot;Загадки природы Тульского кр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2857500" cy="1857376"/>
          </a:xfrm>
          <a:prstGeom prst="rect">
            <a:avLst/>
          </a:prstGeom>
          <a:noFill/>
        </p:spPr>
      </p:pic>
      <p:pic>
        <p:nvPicPr>
          <p:cNvPr id="19464" name="Picture 8" descr="По лестнице спуститься или так прыгнуть. - ПРИРОДА и всё о ней- я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1048"/>
            <a:ext cx="280831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Лось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Ілюстрації до теми «Зима щедра свята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Следы лося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www.ohoter.ru/uploads/posts/2011-09/svezhest-sleda-los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84784"/>
            <a:ext cx="482453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31597" t="7398" r="43459" b="45778"/>
          <a:stretch>
            <a:fillRect/>
          </a:stretch>
        </p:blipFill>
        <p:spPr bwMode="auto">
          <a:xfrm>
            <a:off x="5436096" y="1484784"/>
            <a:ext cx="25812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im0-tub-ru.yandex.net/i?id=b85f0cb88172e1d79dc476494d7cfcbc-12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53136"/>
            <a:ext cx="3079229" cy="205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3" name="Рисунок 2" descr="Дикое, хищное животное лиса: описание, фото лисицы зимой, видео, смешные и прикольные картинк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5527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Следы лисы</a:t>
            </a:r>
            <a:endParaRPr lang="ru-RU" dirty="0"/>
          </a:p>
        </p:txBody>
      </p:sp>
      <p:pic>
        <p:nvPicPr>
          <p:cNvPr id="3" name="Рисунок 2" descr="http://ebftour.ru/images/load/Image/lisa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268760"/>
            <a:ext cx="1790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Лиса мышковала - Следы - Фауна - МОИ ФОТОГРАФИИ - ТАЙГА - МОЙ 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286500" cy="4200526"/>
          </a:xfrm>
          <a:prstGeom prst="rect">
            <a:avLst/>
          </a:prstGeom>
          <a:noFill/>
        </p:spPr>
      </p:pic>
      <p:pic>
        <p:nvPicPr>
          <p:cNvPr id="22534" name="Picture 6" descr="Картинка Любопытная лиса на снегу на рабочий стол, обои для рабочего стола"/>
          <p:cNvPicPr>
            <a:picLocks noChangeAspect="1" noChangeArrowheads="1"/>
          </p:cNvPicPr>
          <p:nvPr/>
        </p:nvPicPr>
        <p:blipFill>
          <a:blip r:embed="rId4" cstate="print"/>
          <a:srcRect l="15269" t="9161" r="16021"/>
          <a:stretch>
            <a:fillRect/>
          </a:stretch>
        </p:blipFill>
        <p:spPr bwMode="auto">
          <a:xfrm>
            <a:off x="6557236" y="4293096"/>
            <a:ext cx="2586763" cy="2564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30</Words>
  <Application>Microsoft Office PowerPoint</Application>
  <PresentationFormat>Экран (4:3)</PresentationFormat>
  <Paragraphs>13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Занятие в подготовительной группе «Следы на снегу» Составила: Рябинкина Марина Владимировна Воспитатель МБДОУ № 202</vt:lpstr>
      <vt:lpstr>Заяц беляк.</vt:lpstr>
      <vt:lpstr>Следы зайца </vt:lpstr>
      <vt:lpstr>Белка</vt:lpstr>
      <vt:lpstr>Следы белки</vt:lpstr>
      <vt:lpstr>Лось </vt:lpstr>
      <vt:lpstr>Следы лося </vt:lpstr>
      <vt:lpstr>Лиса</vt:lpstr>
      <vt:lpstr>Следы лисы</vt:lpstr>
      <vt:lpstr>Волк</vt:lpstr>
      <vt:lpstr>Следы волка</vt:lpstr>
      <vt:lpstr>Угадайте чьи это следы???</vt:lpstr>
      <vt:lpstr>Рябчик и его следы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Маришка</dc:creator>
  <cp:lastModifiedBy>RePack by SPecialiST</cp:lastModifiedBy>
  <cp:revision>5</cp:revision>
  <dcterms:created xsi:type="dcterms:W3CDTF">2014-12-07T15:44:37Z</dcterms:created>
  <dcterms:modified xsi:type="dcterms:W3CDTF">2015-03-15T04:57:29Z</dcterms:modified>
</cp:coreProperties>
</file>