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67335"/>
            <a:ext cx="83529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Животные Карелии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kartravel.ru/wp-content/uploads/2012/10/zverek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2" y="100998"/>
            <a:ext cx="1800200" cy="22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животные карел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1833462" cy="18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животные карел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0998"/>
            <a:ext cx="2307540" cy="217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животные карели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70" y="76370"/>
            <a:ext cx="2584520" cy="22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животные карел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698" y="4581128"/>
            <a:ext cx="2009775" cy="18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животные карел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0153"/>
            <a:ext cx="2362888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рысь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kartravel.ru/wp-content/uploads/2012/10/zverek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5365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8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крот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goodnewsanimal.ru/_nw/43/01265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41" y="1916832"/>
            <a:ext cx="56166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Чей это след?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554162"/>
            <a:ext cx="8956104" cy="4525963"/>
          </a:xfrm>
        </p:spPr>
        <p:txBody>
          <a:bodyPr/>
          <a:lstStyle/>
          <a:p>
            <a:r>
              <a:rPr lang="ru-RU" dirty="0" smtClean="0"/>
              <a:t>1.                                 2.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3.                                 4.</a:t>
            </a:r>
            <a:endParaRPr lang="ru-RU" dirty="0"/>
          </a:p>
        </p:txBody>
      </p:sp>
      <p:pic>
        <p:nvPicPr>
          <p:cNvPr id="12292" name="Picture 4" descr="https://encrypted-tbn2.gstatic.com/images?q=tbn:ANd9GcSALCugwzKtBEos83NQN3qZC4grm-xuNYeEX0ZEyO3Oym3R_oG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hunt-dogs.ru/wp-content/uploads/2011/02/0_868be_96448858_orig-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2446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mg-fotki.yandex.ru/get/6420/46917230.ad/0_88b71_22a15ea8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84" y="4457019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forum.guns.ru/forums/icons/forum_pictures/002103/21036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30" y="4457019"/>
            <a:ext cx="2881709" cy="216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9555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Белка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87.img.avito.st/640x480/1191121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3291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Лось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karelinform.ru/pic/48631_576x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6064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Волк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volkam.zapoved.ru/photos/ee5a/d5dc/7c01/71d3/5b8b/405c/7bd9/b064/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8674"/>
            <a:ext cx="6171873" cy="411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Заяц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karelohota.ru/images1/foto/ris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66462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Белка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87.img.avito.st/640x480/1191121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05" y="1772816"/>
            <a:ext cx="61131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Бобер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otchelniki.ru/images/img18656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0486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еж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kartravel.ru/wp-content/uploads/2012/10/1ezg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3124"/>
            <a:ext cx="58326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медведь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nexplorer.ru/load/Image/1113/medved_6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727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4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24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Белка</vt:lpstr>
      <vt:lpstr>Лось</vt:lpstr>
      <vt:lpstr>Волк</vt:lpstr>
      <vt:lpstr>Заяц</vt:lpstr>
      <vt:lpstr>Белка</vt:lpstr>
      <vt:lpstr>Бобер</vt:lpstr>
      <vt:lpstr>еж</vt:lpstr>
      <vt:lpstr>медведь</vt:lpstr>
      <vt:lpstr>рысь</vt:lpstr>
      <vt:lpstr>крот</vt:lpstr>
      <vt:lpstr>Чей это след?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Kabanito</dc:creator>
  <cp:lastModifiedBy>RePack by Diakov</cp:lastModifiedBy>
  <cp:revision>5</cp:revision>
  <dcterms:created xsi:type="dcterms:W3CDTF">2015-02-16T06:37:31Z</dcterms:created>
  <dcterms:modified xsi:type="dcterms:W3CDTF">2015-02-16T07:10:29Z</dcterms:modified>
</cp:coreProperties>
</file>