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70" r:id="rId3"/>
    <p:sldId id="259" r:id="rId4"/>
    <p:sldId id="257" r:id="rId5"/>
    <p:sldId id="260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9" autoAdjust="0"/>
  </p:normalViewPr>
  <p:slideViewPr>
    <p:cSldViewPr>
      <p:cViewPr varScale="1">
        <p:scale>
          <a:sx n="68" d="100"/>
          <a:sy n="68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917053-4EEF-4BF0-8141-6882A52777CC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0077F6-5CA9-4541-BDE3-DB22F2B10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9959-2371-46C6-B24E-11CF1D158A76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6035-DD39-40F6-B14A-BDCB63A50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9AD1-7C61-4CCE-A853-CD4D72295F45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5A6A-C0F8-48E5-81C0-C773A711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037F-3436-4787-8FA6-5811E3E7ABA9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53C8-68F8-4AEC-93DF-5CFFC24F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2D6C-5727-432A-A738-8CDF99E53A4E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C485-170D-4653-A9A8-83894E98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627-BCBC-44AE-8710-2A664FEBC9C0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D905-FB87-4B80-AEB3-D26605F82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4527-19A5-4FB5-BCF0-FAD33083006B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171B-81D3-49B6-9066-A845041DC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EC0E-EBE6-4A10-9BCD-367C69AC67DB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3082-6DFD-4D7F-A0F1-B2FE6BA8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27CA-9564-4081-A20A-3CCC2C2FED06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25B2-58DA-4EAE-876A-0BFE83F2A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DB6E-A83F-4E2C-959A-AA7D60FF0394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D908-18D7-45BD-836A-5CCD8B7FF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2181-BA3F-4091-8BC0-C3A536C32DE4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AD2E-05A3-4951-B1CE-69595BF64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6F84-50CC-4F19-AA98-6CB1E39892C9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9BC5-62A9-4301-9036-DFCA39D18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30182-201E-4602-8B7B-511F33E5B54B}" type="datetimeFigureOut">
              <a:rPr lang="ru-RU"/>
              <a:pPr>
                <a:defRPr/>
              </a:pPr>
              <a:t>26.11.2011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3C452-6D07-4189-8F8A-95014CC10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Шаблоны презентаций\Шаблоны-2 Сказочный мир\1307787964_de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404813"/>
            <a:ext cx="8948737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500174"/>
            <a:ext cx="4572032" cy="12858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сгяхот</a:t>
            </a:r>
            <a:r>
              <a:rPr lang="ru-RU" b="1" dirty="0" smtClean="0">
                <a:solidFill>
                  <a:srgbClr val="FF0000"/>
                </a:solidFill>
              </a:rPr>
              <a:t> у  </a:t>
            </a:r>
            <a:r>
              <a:rPr lang="ru-RU" b="1" dirty="0" err="1" smtClean="0">
                <a:solidFill>
                  <a:srgbClr val="FF0000"/>
                </a:solidFill>
              </a:rPr>
              <a:t>кзасик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2857500" y="1214438"/>
            <a:ext cx="5500688" cy="214312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Конкурс «Старик </a:t>
            </a:r>
            <a:r>
              <a:rPr lang="ru-RU" b="1" dirty="0" err="1" smtClean="0">
                <a:solidFill>
                  <a:srgbClr val="FF0000"/>
                </a:solidFill>
              </a:rPr>
              <a:t>Хоттабыч</a:t>
            </a:r>
            <a:r>
              <a:rPr lang="ru-RU" b="1" dirty="0" smtClean="0">
                <a:solidFill>
                  <a:srgbClr val="FF0000"/>
                </a:solidFill>
              </a:rPr>
              <a:t>»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605756"/>
            <a:ext cx="5857915" cy="4823640"/>
          </a:xfrm>
          <a:prstGeom prst="round2Diag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dmin\Рабочий стол\Шаблоны презентаций\Шаблоны-2 Сказочный мир\1307787964_de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8821738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75" y="1000125"/>
            <a:ext cx="4714875" cy="2428875"/>
          </a:xfrm>
        </p:spPr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0" b="1" dirty="0" smtClean="0">
                <a:solidFill>
                  <a:srgbClr val="FF0000"/>
                </a:solidFill>
              </a:rPr>
              <a:t>   В гостях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0" b="1" dirty="0" smtClean="0">
                <a:solidFill>
                  <a:srgbClr val="FF0000"/>
                </a:solidFill>
              </a:rPr>
              <a:t>    у сказки.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Конкурс «Незнайка на воздушном шаре».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857488" y="1857364"/>
            <a:ext cx="2949069" cy="4423603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4826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   Конкурс «Колобок»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8000" b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1990725" cy="2078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1571625"/>
            <a:ext cx="1633537" cy="2058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214813"/>
            <a:ext cx="1571625" cy="2014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557338"/>
            <a:ext cx="2705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4214813"/>
            <a:ext cx="15716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Конкурс «Ступа с Бабой – Ягой»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1357298"/>
            <a:ext cx="3456171" cy="4643470"/>
          </a:xfrm>
          <a:prstGeom prst="round2Diag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614738" y="3244850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Конкурс «Золушка и мачеха»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2290" y="1643050"/>
            <a:ext cx="3629050" cy="4286280"/>
          </a:xfrm>
          <a:prstGeom prst="round2Diag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     Конкурс «</a:t>
            </a:r>
            <a:r>
              <a:rPr lang="ru-RU" b="1" dirty="0" err="1" smtClean="0">
                <a:solidFill>
                  <a:srgbClr val="FF0000"/>
                </a:solidFill>
              </a:rPr>
              <a:t>Маугли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644" y="1554163"/>
            <a:ext cx="3615112" cy="4525962"/>
          </a:xfrm>
          <a:prstGeom prst="round2Diag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Конкурс «Барон Мюнхгаузен»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3796" y="1500174"/>
            <a:ext cx="5704291" cy="4572032"/>
          </a:xfrm>
          <a:prstGeom prst="round2Diag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Конкурс «</a:t>
            </a:r>
            <a:r>
              <a:rPr lang="ru-RU" b="1" dirty="0" err="1" smtClean="0">
                <a:solidFill>
                  <a:srgbClr val="FF0000"/>
                </a:solidFill>
              </a:rPr>
              <a:t>Дюймовочка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285860"/>
            <a:ext cx="3773192" cy="5000660"/>
          </a:xfrm>
          <a:prstGeom prst="round2Diag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</Words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Серега</cp:lastModifiedBy>
  <cp:revision>29</cp:revision>
  <dcterms:modified xsi:type="dcterms:W3CDTF">2011-11-26T19:00:37Z</dcterms:modified>
</cp:coreProperties>
</file>